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7BB0-35BD-4B64-8754-67D4CECD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project graphics:</a:t>
            </a:r>
            <a:br>
              <a:rPr lang="en-IE" dirty="0"/>
            </a:br>
            <a:r>
              <a:rPr lang="en-IE" dirty="0"/>
              <a:t>Wireless V2I Communication Protocols for Driver Assistance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91F2-F25E-4226-9492-F3807B45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27688"/>
          </a:xfrm>
        </p:spPr>
        <p:txBody>
          <a:bodyPr>
            <a:normAutofit/>
          </a:bodyPr>
          <a:lstStyle/>
          <a:p>
            <a:r>
              <a:rPr lang="en-IE" sz="2800" dirty="0"/>
              <a:t>Includes: block diagram &amp; flow chart</a:t>
            </a:r>
            <a:br>
              <a:rPr lang="en-IE" sz="2800" dirty="0"/>
            </a:br>
            <a:endParaRPr lang="en-IE" dirty="0"/>
          </a:p>
          <a:p>
            <a:r>
              <a:rPr lang="en-IE" dirty="0"/>
              <a:t>By: </a:t>
            </a:r>
            <a:r>
              <a:rPr lang="en-IE" dirty="0" err="1"/>
              <a:t>conor</a:t>
            </a:r>
            <a:r>
              <a:rPr lang="en-IE" dirty="0"/>
              <a:t> power, Daniel </a:t>
            </a:r>
            <a:r>
              <a:rPr lang="en-IE" dirty="0" err="1"/>
              <a:t>collins</a:t>
            </a:r>
            <a:r>
              <a:rPr lang="en-IE" dirty="0"/>
              <a:t>., scout case, </a:t>
            </a:r>
            <a:r>
              <a:rPr lang="en-IE" dirty="0" err="1"/>
              <a:t>james</a:t>
            </a:r>
            <a:r>
              <a:rPr lang="en-IE" dirty="0"/>
              <a:t> </a:t>
            </a:r>
            <a:r>
              <a:rPr lang="en-IE" dirty="0" err="1"/>
              <a:t>tompkins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56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ABD-C063-40EF-9428-CAE89F2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323" y="618518"/>
            <a:ext cx="3486728" cy="1478570"/>
          </a:xfrm>
        </p:spPr>
        <p:txBody>
          <a:bodyPr anchor="b">
            <a:normAutofit/>
          </a:bodyPr>
          <a:lstStyle/>
          <a:p>
            <a:r>
              <a:rPr lang="en-IE" sz="4800" dirty="0"/>
              <a:t>Block diagram: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7808F89-D673-497C-812E-172519BD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61" y="1137621"/>
            <a:ext cx="6042636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4514-89B1-45B9-9B91-5BCAA1BD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323" y="2249487"/>
            <a:ext cx="3629186" cy="3541714"/>
          </a:xfrm>
        </p:spPr>
        <p:txBody>
          <a:bodyPr>
            <a:normAutofit fontScale="92500" lnSpcReduction="20000"/>
          </a:bodyPr>
          <a:lstStyle/>
          <a:p>
            <a:r>
              <a:rPr lang="en-IE" sz="1800" dirty="0"/>
              <a:t>The Arduino pushes the traffic light state to a web page via Wi-Fi.</a:t>
            </a:r>
          </a:p>
          <a:p>
            <a:r>
              <a:rPr lang="en-IE" sz="1800" dirty="0"/>
              <a:t>The Raspberry Pi, connected to the vehicle, reads the state from the web page.</a:t>
            </a:r>
          </a:p>
          <a:p>
            <a:r>
              <a:rPr lang="en-IE" sz="1800" dirty="0"/>
              <a:t>BLE on traffic light establishes a connection with the Pi and sends URL of web page.</a:t>
            </a:r>
          </a:p>
          <a:p>
            <a:r>
              <a:rPr lang="en-IE" sz="1800" dirty="0"/>
              <a:t>Pi and accelerometer communicate to decide on action to take i.e. slow down, stop or continue ahead.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4933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CA80FE-690C-4B02-BB69-DE6E2643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IE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C8278-2D25-440F-9A10-D70AB40E06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6016-6B98-4CF5-A6B0-5B19C536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If traffic light is not detected, </a:t>
            </a:r>
            <a:r>
              <a:rPr lang="en-IE"/>
              <a:t>Raspberry Pi keeps </a:t>
            </a:r>
            <a:r>
              <a:rPr lang="en-IE" dirty="0"/>
              <a:t>searching.</a:t>
            </a:r>
          </a:p>
          <a:p>
            <a:r>
              <a:rPr lang="en-IE" dirty="0"/>
              <a:t>When signal is detected, Raspberry Pi reads website URL from BLE beacon.</a:t>
            </a:r>
          </a:p>
          <a:p>
            <a:r>
              <a:rPr lang="en-IE" dirty="0"/>
              <a:t>Depending on traffic light state and vehicle speed, the vehicle will slow down/stop or continue ahead.</a:t>
            </a:r>
          </a:p>
          <a:p>
            <a:r>
              <a:rPr lang="en-IE" dirty="0"/>
              <a:t>An accelerometer will be used to maintain or adjust the vehicle speed.</a:t>
            </a:r>
          </a:p>
        </p:txBody>
      </p:sp>
    </p:spTree>
    <p:extLst>
      <p:ext uri="{BB962C8B-B14F-4D97-AF65-F5344CB8AC3E}">
        <p14:creationId xmlns:p14="http://schemas.microsoft.com/office/powerpoint/2010/main" val="366555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144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project graphics: Wireless V2I Communication Protocols for Driver Assistance</vt:lpstr>
      <vt:lpstr>Block diagram:</vt:lpstr>
      <vt:lpstr>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graphics: Wireless V2I Communication Protocols for Driver Assistance</dc:title>
  <dc:creator>Lenovo</dc:creator>
  <cp:lastModifiedBy>Lenovo</cp:lastModifiedBy>
  <cp:revision>4</cp:revision>
  <dcterms:created xsi:type="dcterms:W3CDTF">2018-11-05T14:03:13Z</dcterms:created>
  <dcterms:modified xsi:type="dcterms:W3CDTF">2018-11-05T14:48:00Z</dcterms:modified>
</cp:coreProperties>
</file>