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49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723C-9A8E-4870-955E-D5D20BF0190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2A6C-0F72-4B4D-873C-C7D2CD7E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723C-9A8E-4870-955E-D5D20BF0190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2A6C-0F72-4B4D-873C-C7D2CD7E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0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723C-9A8E-4870-955E-D5D20BF0190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2A6C-0F72-4B4D-873C-C7D2CD7E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723C-9A8E-4870-955E-D5D20BF0190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2A6C-0F72-4B4D-873C-C7D2CD7E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723C-9A8E-4870-955E-D5D20BF0190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2A6C-0F72-4B4D-873C-C7D2CD7E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7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723C-9A8E-4870-955E-D5D20BF0190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2A6C-0F72-4B4D-873C-C7D2CD7E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9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723C-9A8E-4870-955E-D5D20BF0190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2A6C-0F72-4B4D-873C-C7D2CD7E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723C-9A8E-4870-955E-D5D20BF0190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2A6C-0F72-4B4D-873C-C7D2CD7E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2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723C-9A8E-4870-955E-D5D20BF0190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2A6C-0F72-4B4D-873C-C7D2CD7E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4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723C-9A8E-4870-955E-D5D20BF0190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2A6C-0F72-4B4D-873C-C7D2CD7E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2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723C-9A8E-4870-955E-D5D20BF0190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2A6C-0F72-4B4D-873C-C7D2CD7E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5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723C-9A8E-4870-955E-D5D20BF01904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2A6C-0F72-4B4D-873C-C7D2CD7E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6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Based – Not text based</a:t>
            </a:r>
          </a:p>
          <a:p>
            <a:pPr lvl="1"/>
            <a:r>
              <a:rPr lang="en-US" dirty="0" smtClean="0"/>
              <a:t>What comes out of the command is an object</a:t>
            </a:r>
          </a:p>
          <a:p>
            <a:pPr lvl="1"/>
            <a:r>
              <a:rPr lang="en-US" dirty="0" smtClean="0"/>
              <a:t>We can pipe objects from one command to another.</a:t>
            </a:r>
          </a:p>
          <a:p>
            <a:pPr lvl="1"/>
            <a:r>
              <a:rPr lang="en-US" dirty="0" smtClean="0"/>
              <a:t>What’s an Object:</a:t>
            </a:r>
          </a:p>
          <a:p>
            <a:pPr lvl="2"/>
            <a:r>
              <a:rPr lang="en-US" dirty="0" smtClean="0"/>
              <a:t>Server, Computers, Printer, Shares, Organizational units, Security Groups, Group Policy Objects, Users,…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" y="5110"/>
            <a:ext cx="925252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Windows Management Instrumentation (WMI)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968552"/>
          </a:xfrm>
        </p:spPr>
        <p:txBody>
          <a:bodyPr>
            <a:normAutofit/>
          </a:bodyPr>
          <a:lstStyle/>
          <a:p>
            <a:r>
              <a:rPr lang="en-US" dirty="0" smtClean="0"/>
              <a:t>Exercise C</a:t>
            </a:r>
          </a:p>
          <a:p>
            <a:pPr lvl="1"/>
            <a:r>
              <a:rPr lang="en-US" dirty="0" smtClean="0"/>
              <a:t>Using the answers from Exercise B, construct and execute a command to  determine :</a:t>
            </a:r>
          </a:p>
          <a:p>
            <a:pPr lvl="2"/>
            <a:r>
              <a:rPr lang="en-US" dirty="0" smtClean="0"/>
              <a:t>Number of Cores, System Name, Processor Type, Clock Speed, Load Percentage and Manufacturer for the processor on your machine</a:t>
            </a:r>
          </a:p>
          <a:p>
            <a:pPr marL="457200" lvl="1" indent="0">
              <a:buNone/>
            </a:pPr>
            <a:endParaRPr lang="en-GB" sz="1800" dirty="0" smtClean="0"/>
          </a:p>
          <a:p>
            <a:pPr lvl="1"/>
            <a:r>
              <a:rPr lang="en-US" sz="2600" dirty="0" smtClean="0"/>
              <a:t>Pipe the output from Get-</a:t>
            </a:r>
            <a:r>
              <a:rPr lang="en-US" sz="2600" dirty="0" err="1" smtClean="0"/>
              <a:t>WmiObject</a:t>
            </a:r>
            <a:r>
              <a:rPr lang="en-US" sz="2600" dirty="0" smtClean="0"/>
              <a:t> to the select </a:t>
            </a:r>
            <a:r>
              <a:rPr lang="en-US" sz="2600" dirty="0" err="1" smtClean="0"/>
              <a:t>cmdlet</a:t>
            </a:r>
            <a:r>
              <a:rPr lang="en-US" sz="2600" dirty="0" smtClean="0"/>
              <a:t> as below to pick out the properties listed d</a:t>
            </a:r>
            <a:r>
              <a:rPr lang="en-GB" sz="2600" dirty="0" err="1" smtClean="0"/>
              <a:t>ocument</a:t>
            </a:r>
            <a:r>
              <a:rPr lang="en-GB" sz="2600" dirty="0" smtClean="0"/>
              <a:t> </a:t>
            </a:r>
            <a:r>
              <a:rPr lang="en-GB" sz="2600" dirty="0"/>
              <a:t>the output</a:t>
            </a:r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GB" sz="1800" dirty="0" smtClean="0"/>
              <a:t>- Get-</a:t>
            </a:r>
            <a:r>
              <a:rPr lang="en-GB" sz="1800" dirty="0" err="1" smtClean="0"/>
              <a:t>WmiObject</a:t>
            </a:r>
            <a:r>
              <a:rPr lang="en-GB" sz="1800" dirty="0" smtClean="0"/>
              <a:t> Win32_Processor | select </a:t>
            </a:r>
            <a:r>
              <a:rPr lang="en-GB" sz="1800" dirty="0" err="1" smtClean="0"/>
              <a:t>Architecture,Caption,Name,Version</a:t>
            </a:r>
            <a:r>
              <a:rPr lang="en-GB" sz="1800" dirty="0" smtClean="0"/>
              <a:t>, Manufacturer, </a:t>
            </a:r>
            <a:r>
              <a:rPr lang="en-GB" sz="1800" dirty="0" err="1" smtClean="0"/>
              <a:t>ProcessorType</a:t>
            </a:r>
            <a:r>
              <a:rPr lang="en-GB" sz="1800" dirty="0" smtClean="0"/>
              <a:t>, </a:t>
            </a:r>
            <a:r>
              <a:rPr lang="en-GB" sz="1800" dirty="0" err="1" smtClean="0"/>
              <a:t>SystemName,NumberOfCores</a:t>
            </a:r>
            <a:endParaRPr lang="en-GB" sz="1800" dirty="0" smtClean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36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Management Instrumentation *WMI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7892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Exercise D</a:t>
            </a:r>
          </a:p>
          <a:p>
            <a:r>
              <a:rPr lang="en-US" dirty="0" smtClean="0"/>
              <a:t>Get Bios Version of your machine</a:t>
            </a:r>
          </a:p>
          <a:p>
            <a:pPr lvl="1"/>
            <a:r>
              <a:rPr lang="en-GB" sz="1800" dirty="0"/>
              <a:t>Get-</a:t>
            </a:r>
            <a:r>
              <a:rPr lang="en-GB" sz="1800" dirty="0" err="1"/>
              <a:t>WmiObject</a:t>
            </a:r>
            <a:r>
              <a:rPr lang="en-GB" sz="1800" dirty="0"/>
              <a:t> -Class Win32_BIOS -</a:t>
            </a:r>
            <a:r>
              <a:rPr lang="en-GB" sz="1800" dirty="0" err="1"/>
              <a:t>NameSpace</a:t>
            </a:r>
            <a:r>
              <a:rPr lang="en-GB" sz="1800" dirty="0"/>
              <a:t> “root\CIMV2</a:t>
            </a:r>
            <a:r>
              <a:rPr lang="en-GB" sz="1800" dirty="0" smtClean="0"/>
              <a:t>″</a:t>
            </a:r>
          </a:p>
          <a:p>
            <a:pPr lvl="1"/>
            <a:endParaRPr lang="en-GB" sz="1800" dirty="0"/>
          </a:p>
          <a:p>
            <a:pPr lvl="1"/>
            <a:endParaRPr lang="en-GB" sz="1800" dirty="0" smtClean="0"/>
          </a:p>
          <a:p>
            <a:r>
              <a:rPr lang="en-GB" dirty="0"/>
              <a:t>List all the classes available using the command</a:t>
            </a:r>
          </a:p>
          <a:p>
            <a:pPr lvl="1"/>
            <a:r>
              <a:rPr lang="en-US" sz="1800" dirty="0" smtClean="0"/>
              <a:t>Get-</a:t>
            </a:r>
            <a:r>
              <a:rPr lang="en-US" sz="1800" dirty="0" err="1" smtClean="0"/>
              <a:t>WmiObject</a:t>
            </a:r>
            <a:r>
              <a:rPr lang="en-US" sz="1800" dirty="0" smtClean="0"/>
              <a:t> -List -Namespace "root\CIMV2“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 smtClean="0"/>
              <a:t>Use the </a:t>
            </a:r>
            <a:r>
              <a:rPr lang="en-US" sz="1800" dirty="0" err="1" smtClean="0"/>
              <a:t>CIM_DiskDrive</a:t>
            </a:r>
            <a:r>
              <a:rPr lang="en-US" sz="1800" dirty="0" smtClean="0"/>
              <a:t> class and redirect the output to select *  to determine the total disk size on your system.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Document your results.</a:t>
            </a: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get-</a:t>
            </a:r>
            <a:r>
              <a:rPr lang="en-US" sz="1800" dirty="0" err="1" smtClean="0"/>
              <a:t>wmiobject</a:t>
            </a:r>
            <a:r>
              <a:rPr lang="en-US" sz="1800" dirty="0" smtClean="0"/>
              <a:t> </a:t>
            </a:r>
            <a:r>
              <a:rPr lang="en-US" sz="1800" dirty="0" err="1" smtClean="0"/>
              <a:t>CIM_DiskDrive</a:t>
            </a:r>
            <a:r>
              <a:rPr lang="en-US" sz="1800" dirty="0" smtClean="0"/>
              <a:t> | select *</a:t>
            </a:r>
          </a:p>
        </p:txBody>
      </p:sp>
    </p:spTree>
    <p:extLst>
      <p:ext uri="{BB962C8B-B14F-4D97-AF65-F5344CB8AC3E}">
        <p14:creationId xmlns:p14="http://schemas.microsoft.com/office/powerpoint/2010/main" val="311790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</a:t>
            </a:r>
            <a:r>
              <a:rPr lang="en-US" smtClean="0"/>
              <a:t>are </a:t>
            </a:r>
            <a:r>
              <a:rPr lang="en-US" smtClean="0"/>
              <a:t>customizable</a:t>
            </a:r>
            <a:endParaRPr lang="en-US" dirty="0" smtClean="0"/>
          </a:p>
          <a:p>
            <a:pPr lvl="1"/>
            <a:r>
              <a:rPr lang="en-US" dirty="0" smtClean="0"/>
              <a:t>Called cmdlets (100s </a:t>
            </a:r>
            <a:r>
              <a:rPr lang="en-US" dirty="0" smtClean="0"/>
              <a:t>available)</a:t>
            </a:r>
            <a:endParaRPr lang="en-US" dirty="0" smtClean="0"/>
          </a:p>
          <a:p>
            <a:pPr lvl="1"/>
            <a:r>
              <a:rPr lang="en-US" dirty="0" smtClean="0"/>
              <a:t>Also have aliases.. These help the Unix and DOS batch folks feel comfortable…</a:t>
            </a:r>
          </a:p>
          <a:p>
            <a:pPr lvl="2"/>
            <a:r>
              <a:rPr lang="en-US" dirty="0" smtClean="0"/>
              <a:t>cd, </a:t>
            </a:r>
            <a:r>
              <a:rPr lang="en-US" dirty="0" err="1" smtClean="0"/>
              <a:t>dir</a:t>
            </a:r>
            <a:r>
              <a:rPr lang="en-US" dirty="0" smtClean="0"/>
              <a:t>, …</a:t>
            </a:r>
            <a:r>
              <a:rPr lang="en-US" dirty="0" err="1" smtClean="0"/>
              <a:t>ls</a:t>
            </a:r>
            <a:r>
              <a:rPr lang="en-US" dirty="0" smtClean="0"/>
              <a:t>, man</a:t>
            </a:r>
          </a:p>
          <a:p>
            <a:pPr lvl="1"/>
            <a:r>
              <a:rPr lang="en-US" dirty="0" smtClean="0"/>
              <a:t>Users can write their own </a:t>
            </a:r>
            <a:r>
              <a:rPr lang="en-US" dirty="0" err="1" smtClean="0"/>
              <a:t>CmdLets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Page Up – Jumps to the first command in the history buffer.</a:t>
            </a:r>
          </a:p>
          <a:p>
            <a:r>
              <a:rPr lang="en-GB" dirty="0"/>
              <a:t>Page Down – Jumps to the last command in the history buffer.</a:t>
            </a:r>
          </a:p>
          <a:p>
            <a:r>
              <a:rPr lang="en-GB" dirty="0"/>
              <a:t>Up Arrow – goes back one command in the history buffer.</a:t>
            </a:r>
          </a:p>
          <a:p>
            <a:r>
              <a:rPr lang="en-GB" dirty="0"/>
              <a:t>Down Arrow – goes forward one command in the history buffer.</a:t>
            </a:r>
          </a:p>
          <a:p>
            <a:r>
              <a:rPr lang="en-GB" dirty="0"/>
              <a:t>Home – Jumps to the beginning of the command line.</a:t>
            </a:r>
          </a:p>
          <a:p>
            <a:r>
              <a:rPr lang="en-GB" dirty="0"/>
              <a:t>End – Jumps to the end of the command line.</a:t>
            </a:r>
          </a:p>
          <a:p>
            <a:r>
              <a:rPr lang="en-GB" dirty="0" err="1"/>
              <a:t>Ctrl+LeftArrow</a:t>
            </a:r>
            <a:r>
              <a:rPr lang="en-GB" dirty="0"/>
              <a:t> – goes to the left one word at a time. </a:t>
            </a:r>
            <a:endParaRPr lang="en-GB" dirty="0" smtClean="0"/>
          </a:p>
          <a:p>
            <a:r>
              <a:rPr lang="en-GB" dirty="0" err="1"/>
              <a:t>C</a:t>
            </a:r>
            <a:r>
              <a:rPr lang="en-GB" dirty="0" err="1" smtClean="0"/>
              <a:t>trl+RightArrow</a:t>
            </a:r>
            <a:r>
              <a:rPr lang="en-GB" dirty="0" smtClean="0"/>
              <a:t> </a:t>
            </a:r>
            <a:r>
              <a:rPr lang="en-GB" dirty="0"/>
              <a:t>– goes to the right on word at a time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Tab – Completes input (in the console type </a:t>
            </a:r>
            <a:r>
              <a:rPr lang="en-GB" b="1" dirty="0"/>
              <a:t>get-c</a:t>
            </a:r>
            <a:r>
              <a:rPr lang="en-GB" dirty="0"/>
              <a:t> and press tab, press tab again…).</a:t>
            </a:r>
          </a:p>
          <a:p>
            <a:r>
              <a:rPr lang="en-GB" dirty="0"/>
              <a:t>F7 – Shows history buffer (use the up and down arrow keys to navigate the buffer).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CmdLets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over a hundred available</a:t>
            </a:r>
          </a:p>
          <a:p>
            <a:r>
              <a:rPr lang="en-US" dirty="0" smtClean="0"/>
              <a:t>Standard format</a:t>
            </a:r>
          </a:p>
          <a:p>
            <a:pPr lvl="1"/>
            <a:r>
              <a:rPr lang="en-US" dirty="0" smtClean="0"/>
              <a:t>Verb – Noun</a:t>
            </a:r>
          </a:p>
          <a:p>
            <a:r>
              <a:rPr lang="en-US" dirty="0" smtClean="0"/>
              <a:t>Exercise A: Try “get-command”  &lt;Enter&gt;</a:t>
            </a:r>
          </a:p>
          <a:p>
            <a:pPr lvl="1"/>
            <a:r>
              <a:rPr lang="en-US" dirty="0" smtClean="0"/>
              <a:t>Paste Results into a word doc.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CmdLets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5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Try </a:t>
            </a:r>
          </a:p>
          <a:p>
            <a:pPr marL="457200" lvl="1" indent="0">
              <a:buNone/>
            </a:pPr>
            <a:r>
              <a:rPr lang="en-US" dirty="0" smtClean="0"/>
              <a:t>Get-command –verb Get</a:t>
            </a:r>
          </a:p>
          <a:p>
            <a:pPr marL="457200" lvl="1" indent="0">
              <a:buNone/>
            </a:pPr>
            <a:r>
              <a:rPr lang="en-US" dirty="0" smtClean="0"/>
              <a:t>Get-command –verb Add</a:t>
            </a:r>
          </a:p>
          <a:p>
            <a:pPr marL="457200" lvl="1" indent="0">
              <a:buNone/>
            </a:pPr>
            <a:r>
              <a:rPr lang="en-US" dirty="0" smtClean="0"/>
              <a:t>Get-command –verb New</a:t>
            </a:r>
          </a:p>
          <a:p>
            <a:pPr marL="457200" lvl="1" indent="0">
              <a:buNone/>
            </a:pPr>
            <a:r>
              <a:rPr lang="en-US" dirty="0" smtClean="0"/>
              <a:t>Get-command –noun Service</a:t>
            </a:r>
          </a:p>
          <a:p>
            <a:pPr marL="457200" lvl="1" indent="0">
              <a:buNone/>
            </a:pPr>
            <a:r>
              <a:rPr lang="en-US" dirty="0" smtClean="0"/>
              <a:t>Get-command –noun User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s NOT Case Sensitive</a:t>
            </a:r>
          </a:p>
          <a:p>
            <a:endParaRPr lang="en-US" dirty="0"/>
          </a:p>
          <a:p>
            <a:r>
              <a:rPr lang="en-US" dirty="0" smtClean="0"/>
              <a:t>You can easily get Help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Help Get-Service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Help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Get-Service to view a list of services</a:t>
            </a:r>
          </a:p>
          <a:p>
            <a:r>
              <a:rPr lang="en-US" dirty="0" smtClean="0"/>
              <a:t>Check the status of the “Browser” Service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Get-Service –name Browser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Try :</a:t>
            </a:r>
          </a:p>
          <a:p>
            <a:pPr marL="457200" lvl="1" indent="0">
              <a:buNone/>
            </a:pPr>
            <a:r>
              <a:rPr lang="en-US" dirty="0" smtClean="0"/>
              <a:t>	Stop-Service –name Browser</a:t>
            </a:r>
          </a:p>
          <a:p>
            <a:pPr marL="457200" lvl="1" indent="0">
              <a:buNone/>
            </a:pPr>
            <a:r>
              <a:rPr lang="en-US" dirty="0" smtClean="0"/>
              <a:t>	Start-Service –name Browser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Management Instrumentation *WMI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of info maintained on each windows system</a:t>
            </a:r>
          </a:p>
          <a:p>
            <a:r>
              <a:rPr lang="en-US" dirty="0" smtClean="0"/>
              <a:t>Data arranged into classes</a:t>
            </a:r>
          </a:p>
          <a:p>
            <a:endParaRPr lang="en-US" dirty="0"/>
          </a:p>
          <a:p>
            <a:r>
              <a:rPr lang="en-US" dirty="0" smtClean="0"/>
              <a:t>What classes are available ?</a:t>
            </a:r>
          </a:p>
          <a:p>
            <a:pPr lvl="1"/>
            <a:r>
              <a:rPr lang="en-US" dirty="0" smtClean="0"/>
              <a:t>Retrieve list of WMI classes available on a machine</a:t>
            </a:r>
          </a:p>
          <a:p>
            <a:pPr lvl="2"/>
            <a:r>
              <a:rPr lang="en-US" dirty="0" smtClean="0"/>
              <a:t>Get-</a:t>
            </a:r>
            <a:r>
              <a:rPr lang="en-US" dirty="0" err="1" smtClean="0"/>
              <a:t>WmiObject</a:t>
            </a:r>
            <a:r>
              <a:rPr lang="en-US" dirty="0" smtClean="0"/>
              <a:t> </a:t>
            </a:r>
            <a:r>
              <a:rPr lang="en-US" dirty="0"/>
              <a:t>-List -Namespace “root\CIMV2″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Management Instrumentation *WMI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of info maintained on each windows system</a:t>
            </a:r>
          </a:p>
          <a:p>
            <a:r>
              <a:rPr lang="en-US" dirty="0" smtClean="0"/>
              <a:t>Data arranged into classes</a:t>
            </a:r>
          </a:p>
          <a:p>
            <a:endParaRPr lang="en-US" dirty="0"/>
          </a:p>
          <a:p>
            <a:r>
              <a:rPr lang="en-US" dirty="0" smtClean="0"/>
              <a:t>What classes are available ?</a:t>
            </a:r>
          </a:p>
          <a:p>
            <a:pPr lvl="1"/>
            <a:r>
              <a:rPr lang="en-US" dirty="0" smtClean="0"/>
              <a:t>Retrieve list of WMI classes available on a machine</a:t>
            </a:r>
          </a:p>
          <a:p>
            <a:pPr lvl="2"/>
            <a:r>
              <a:rPr lang="en-US" dirty="0" smtClean="0"/>
              <a:t>Get-</a:t>
            </a:r>
            <a:r>
              <a:rPr lang="en-US" dirty="0" err="1" smtClean="0"/>
              <a:t>WmiObject</a:t>
            </a:r>
            <a:r>
              <a:rPr lang="en-US" dirty="0" smtClean="0"/>
              <a:t> </a:t>
            </a:r>
            <a:r>
              <a:rPr lang="en-US" dirty="0"/>
              <a:t>-List -Namespace “root\CIMV2″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" y="5110"/>
            <a:ext cx="925252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Windows Management Instrumentation (WMI)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properties and methods are available for a class?</a:t>
            </a:r>
          </a:p>
          <a:p>
            <a:endParaRPr lang="en-US" dirty="0" smtClean="0"/>
          </a:p>
          <a:p>
            <a:r>
              <a:rPr lang="en-US" dirty="0" smtClean="0"/>
              <a:t>Exercise B</a:t>
            </a:r>
          </a:p>
          <a:p>
            <a:pPr lvl="1"/>
            <a:r>
              <a:rPr lang="en-US" dirty="0" smtClean="0"/>
              <a:t>Try the command and document the output</a:t>
            </a:r>
          </a:p>
          <a:p>
            <a:pPr marL="457200" lvl="1" indent="0">
              <a:buNone/>
            </a:pPr>
            <a:r>
              <a:rPr lang="en-GB" sz="1800" dirty="0" smtClean="0"/>
              <a:t>Get-</a:t>
            </a:r>
            <a:r>
              <a:rPr lang="en-GB" sz="1800" dirty="0" err="1" smtClean="0"/>
              <a:t>WmiObject</a:t>
            </a:r>
            <a:r>
              <a:rPr lang="en-GB" sz="1800" dirty="0" smtClean="0"/>
              <a:t> </a:t>
            </a:r>
            <a:r>
              <a:rPr lang="en-GB" sz="1800" dirty="0"/>
              <a:t>-Class “Win32_Processor” -Namespace “root\CIMV2″ | </a:t>
            </a:r>
            <a:r>
              <a:rPr lang="en-GB" sz="1800" dirty="0" smtClean="0"/>
              <a:t>Get-Member</a:t>
            </a:r>
          </a:p>
          <a:p>
            <a:pPr marL="457200" lvl="1" indent="0">
              <a:buNone/>
            </a:pPr>
            <a:endParaRPr lang="en-GB" sz="1800" dirty="0" smtClean="0"/>
          </a:p>
          <a:p>
            <a:pPr lvl="1"/>
            <a:r>
              <a:rPr lang="en-US" sz="2600" dirty="0" smtClean="0"/>
              <a:t>Pipe the output from Get-</a:t>
            </a:r>
            <a:r>
              <a:rPr lang="en-US" sz="2600" dirty="0" err="1" smtClean="0"/>
              <a:t>WmiObject</a:t>
            </a:r>
            <a:r>
              <a:rPr lang="en-US" sz="2600" dirty="0" smtClean="0"/>
              <a:t> to the select </a:t>
            </a:r>
            <a:r>
              <a:rPr lang="en-US" sz="2600" dirty="0" err="1" smtClean="0"/>
              <a:t>cmdlet</a:t>
            </a:r>
            <a:r>
              <a:rPr lang="en-US" sz="2600" dirty="0" smtClean="0"/>
              <a:t> as below to pick out the properties listed below and d</a:t>
            </a:r>
            <a:r>
              <a:rPr lang="en-GB" sz="2600" dirty="0" err="1" smtClean="0"/>
              <a:t>ocument</a:t>
            </a:r>
            <a:r>
              <a:rPr lang="en-GB" sz="2600" dirty="0" smtClean="0"/>
              <a:t> </a:t>
            </a:r>
            <a:r>
              <a:rPr lang="en-GB" sz="2600" dirty="0"/>
              <a:t>the </a:t>
            </a:r>
            <a:r>
              <a:rPr lang="en-GB" sz="2600" dirty="0" smtClean="0"/>
              <a:t>output</a:t>
            </a:r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GB" sz="1800" dirty="0" smtClean="0"/>
              <a:t>Get-</a:t>
            </a:r>
            <a:r>
              <a:rPr lang="en-GB" sz="1800" dirty="0" err="1" smtClean="0"/>
              <a:t>WmiObject</a:t>
            </a:r>
            <a:r>
              <a:rPr lang="en-GB" sz="1800" dirty="0" smtClean="0"/>
              <a:t> Win32_Processor | select </a:t>
            </a:r>
            <a:r>
              <a:rPr lang="en-GB" sz="1800" dirty="0" err="1" smtClean="0"/>
              <a:t>Architecture,Caption,Name,Version</a:t>
            </a:r>
            <a:r>
              <a:rPr lang="en-GB" sz="1800" dirty="0" smtClean="0"/>
              <a:t>, Manufacturer, </a:t>
            </a:r>
            <a:r>
              <a:rPr lang="en-GB" sz="1800" dirty="0" err="1" smtClean="0"/>
              <a:t>ProcessorType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55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575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PowerShell Intro</vt:lpstr>
      <vt:lpstr>Commands</vt:lpstr>
      <vt:lpstr>The Console</vt:lpstr>
      <vt:lpstr>CmdLets</vt:lpstr>
      <vt:lpstr>CmdLets</vt:lpstr>
      <vt:lpstr>Get-Service</vt:lpstr>
      <vt:lpstr>Windows Management Instrumentation *WMI</vt:lpstr>
      <vt:lpstr>Windows Management Instrumentation *WMI</vt:lpstr>
      <vt:lpstr>Windows Management Instrumentation (WMI)</vt:lpstr>
      <vt:lpstr>Windows Management Instrumentation (WMI)</vt:lpstr>
      <vt:lpstr>Windows Management Instrumentation *WMI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Cormac Keogh</dc:creator>
  <cp:lastModifiedBy>davidwhite</cp:lastModifiedBy>
  <cp:revision>16</cp:revision>
  <dcterms:created xsi:type="dcterms:W3CDTF">2014-09-24T09:12:10Z</dcterms:created>
  <dcterms:modified xsi:type="dcterms:W3CDTF">2016-09-23T10:15:15Z</dcterms:modified>
</cp:coreProperties>
</file>