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253CA-BAE6-4244-874E-103873AA8719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D9E7-9B45-4C00-A5E1-36FE21C8C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407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538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71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32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9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761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39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710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968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97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96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49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6FAD-A0F5-4321-8BF1-D8B4744398BF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6ADC-F03E-4204-A760-83EEC3B79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643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1619672" y="2349619"/>
            <a:ext cx="759019" cy="1123210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409518" y="1700808"/>
            <a:ext cx="1152128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RAG Scenario 1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043608" y="3487326"/>
            <a:ext cx="1152128" cy="89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1304974" y="4797152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2681180" y="3487326"/>
            <a:ext cx="1152128" cy="89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4139952" y="3487326"/>
            <a:ext cx="1152128" cy="89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1670884" y="51165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P3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1736079" y="40362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</a:t>
            </a:r>
            <a:r>
              <a:rPr lang="en-IE" dirty="0" smtClean="0"/>
              <a:t>1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4865360" y="40125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R3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5585982" y="202019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P2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3413000" y="40097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R2</a:t>
            </a:r>
            <a:endParaRPr lang="en-IE" dirty="0"/>
          </a:p>
        </p:txBody>
      </p:sp>
      <p:sp>
        <p:nvSpPr>
          <p:cNvPr id="23" name="Oval 22"/>
          <p:cNvSpPr/>
          <p:nvPr/>
        </p:nvSpPr>
        <p:spPr>
          <a:xfrm>
            <a:off x="1265502" y="3940532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3340992" y="37724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2915816" y="402520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Oval 36"/>
          <p:cNvSpPr/>
          <p:nvPr/>
        </p:nvSpPr>
        <p:spPr>
          <a:xfrm>
            <a:off x="4508376" y="404114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reeform 43"/>
          <p:cNvSpPr/>
          <p:nvPr/>
        </p:nvSpPr>
        <p:spPr>
          <a:xfrm>
            <a:off x="1979712" y="2400633"/>
            <a:ext cx="4176464" cy="1086693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Freeform 44"/>
          <p:cNvSpPr/>
          <p:nvPr/>
        </p:nvSpPr>
        <p:spPr>
          <a:xfrm>
            <a:off x="3707904" y="1844825"/>
            <a:ext cx="1944216" cy="1642502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reeform 45"/>
          <p:cNvSpPr/>
          <p:nvPr/>
        </p:nvSpPr>
        <p:spPr>
          <a:xfrm>
            <a:off x="5078719" y="2666075"/>
            <a:ext cx="900371" cy="821251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reeform 47"/>
          <p:cNvSpPr/>
          <p:nvPr/>
        </p:nvSpPr>
        <p:spPr>
          <a:xfrm flipH="1" flipV="1">
            <a:off x="2411760" y="4405569"/>
            <a:ext cx="2197306" cy="710972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220072" y="1700808"/>
            <a:ext cx="1152128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1803552" y="20313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P1</a:t>
            </a:r>
            <a:endParaRPr lang="en-IE" dirty="0"/>
          </a:p>
        </p:txBody>
      </p:sp>
      <p:sp>
        <p:nvSpPr>
          <p:cNvPr id="49" name="TextBox 48"/>
          <p:cNvSpPr txBox="1"/>
          <p:nvPr/>
        </p:nvSpPr>
        <p:spPr>
          <a:xfrm>
            <a:off x="5585982" y="203130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P2</a:t>
            </a:r>
            <a:endParaRPr lang="en-IE" dirty="0"/>
          </a:p>
        </p:txBody>
      </p:sp>
      <p:sp>
        <p:nvSpPr>
          <p:cNvPr id="43" name="Freeform 42"/>
          <p:cNvSpPr/>
          <p:nvPr/>
        </p:nvSpPr>
        <p:spPr>
          <a:xfrm flipH="1">
            <a:off x="2577595" y="2118359"/>
            <a:ext cx="410229" cy="1354470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804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RAG Scenario 2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043608" y="3487326"/>
            <a:ext cx="1152128" cy="89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1304974" y="4797152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2636799" y="3487326"/>
            <a:ext cx="1152128" cy="89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4139952" y="3487326"/>
            <a:ext cx="1152128" cy="89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1670884" y="51165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P3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1736079" y="40362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</a:t>
            </a:r>
            <a:r>
              <a:rPr lang="en-IE" dirty="0" smtClean="0"/>
              <a:t>1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4865360" y="40125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R3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5585982" y="202019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P2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3413000" y="40097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R2</a:t>
            </a:r>
            <a:endParaRPr lang="en-IE" dirty="0"/>
          </a:p>
        </p:txBody>
      </p:sp>
      <p:sp>
        <p:nvSpPr>
          <p:cNvPr id="25" name="Oval 24"/>
          <p:cNvSpPr/>
          <p:nvPr/>
        </p:nvSpPr>
        <p:spPr>
          <a:xfrm>
            <a:off x="3340992" y="37724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Oval 36"/>
          <p:cNvSpPr/>
          <p:nvPr/>
        </p:nvSpPr>
        <p:spPr>
          <a:xfrm>
            <a:off x="4508376" y="404114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reeform 43"/>
          <p:cNvSpPr/>
          <p:nvPr/>
        </p:nvSpPr>
        <p:spPr>
          <a:xfrm>
            <a:off x="1619672" y="2348880"/>
            <a:ext cx="3600400" cy="1138446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Freeform 44"/>
          <p:cNvSpPr/>
          <p:nvPr/>
        </p:nvSpPr>
        <p:spPr>
          <a:xfrm>
            <a:off x="3355877" y="1844825"/>
            <a:ext cx="2008211" cy="1642502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reeform 45"/>
          <p:cNvSpPr/>
          <p:nvPr/>
        </p:nvSpPr>
        <p:spPr>
          <a:xfrm flipH="1" flipV="1">
            <a:off x="5292080" y="2708918"/>
            <a:ext cx="531814" cy="1390431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reeform 47"/>
          <p:cNvSpPr/>
          <p:nvPr/>
        </p:nvSpPr>
        <p:spPr>
          <a:xfrm flipH="1" flipV="1">
            <a:off x="2411760" y="4381871"/>
            <a:ext cx="2197306" cy="734669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Freeform 42"/>
          <p:cNvSpPr/>
          <p:nvPr/>
        </p:nvSpPr>
        <p:spPr>
          <a:xfrm flipH="1">
            <a:off x="2561646" y="2132857"/>
            <a:ext cx="498186" cy="1314453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3554352" y="3573016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1619672" y="4092932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Freeform 28"/>
          <p:cNvSpPr/>
          <p:nvPr/>
        </p:nvSpPr>
        <p:spPr>
          <a:xfrm>
            <a:off x="1187624" y="2420888"/>
            <a:ext cx="365910" cy="1066438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484671" y="1628801"/>
            <a:ext cx="1152128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1850581" y="19547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P1</a:t>
            </a:r>
            <a:endParaRPr lang="en-IE" dirty="0"/>
          </a:p>
        </p:txBody>
      </p:sp>
      <p:sp>
        <p:nvSpPr>
          <p:cNvPr id="31" name="Freeform 30"/>
          <p:cNvSpPr/>
          <p:nvPr/>
        </p:nvSpPr>
        <p:spPr>
          <a:xfrm>
            <a:off x="3571901" y="1954768"/>
            <a:ext cx="1720179" cy="1532559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220072" y="1700808"/>
            <a:ext cx="1152128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TextBox 48"/>
          <p:cNvSpPr txBox="1"/>
          <p:nvPr/>
        </p:nvSpPr>
        <p:spPr>
          <a:xfrm>
            <a:off x="5613741" y="20328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P2</a:t>
            </a:r>
            <a:endParaRPr lang="en-IE" dirty="0"/>
          </a:p>
        </p:txBody>
      </p:sp>
      <p:sp>
        <p:nvSpPr>
          <p:cNvPr id="23" name="Oval 22"/>
          <p:cNvSpPr/>
          <p:nvPr/>
        </p:nvSpPr>
        <p:spPr>
          <a:xfrm>
            <a:off x="1115616" y="400506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reeform 31"/>
          <p:cNvSpPr/>
          <p:nvPr/>
        </p:nvSpPr>
        <p:spPr>
          <a:xfrm>
            <a:off x="2048996" y="4077072"/>
            <a:ext cx="587804" cy="720080"/>
          </a:xfrm>
          <a:custGeom>
            <a:avLst/>
            <a:gdLst>
              <a:gd name="connsiteX0" fmla="*/ 2377347 w 2377347"/>
              <a:gd name="connsiteY0" fmla="*/ 0 h 1156225"/>
              <a:gd name="connsiteX1" fmla="*/ 306722 w 2377347"/>
              <a:gd name="connsiteY1" fmla="*/ 370295 h 1156225"/>
              <a:gd name="connsiteX2" fmla="*/ 49783 w 2377347"/>
              <a:gd name="connsiteY2" fmla="*/ 1156225 h 11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347" h="1156225">
                <a:moveTo>
                  <a:pt x="2377347" y="0"/>
                </a:moveTo>
                <a:cubicBezTo>
                  <a:pt x="1535998" y="88795"/>
                  <a:pt x="694649" y="177591"/>
                  <a:pt x="306722" y="370295"/>
                </a:cubicBezTo>
                <a:cubicBezTo>
                  <a:pt x="-81205" y="562999"/>
                  <a:pt x="-15711" y="859612"/>
                  <a:pt x="49783" y="11562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2915816" y="402520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396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RAG Scenario 1</vt:lpstr>
      <vt:lpstr>RAG Scenario 2</vt:lpstr>
    </vt:vector>
  </TitlesOfParts>
  <Company>Institute of Technology Tallaght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dwhite</dc:creator>
  <cp:lastModifiedBy>davidwhite</cp:lastModifiedBy>
  <cp:revision>9</cp:revision>
  <dcterms:created xsi:type="dcterms:W3CDTF">2016-10-18T11:36:35Z</dcterms:created>
  <dcterms:modified xsi:type="dcterms:W3CDTF">2016-10-20T10:01:11Z</dcterms:modified>
</cp:coreProperties>
</file>