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08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745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46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325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96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950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84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97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983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520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538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1AA9-E4E4-4F39-ABD1-C1F3D5F2E671}" type="datetimeFigureOut">
              <a:rPr lang="en-IE" smtClean="0"/>
              <a:t>06/06/2017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AD2CD-8D87-480F-8645-C497F4D892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59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3</a:t>
            </a:r>
            <a:r>
              <a:rPr lang="en-IE" baseline="30000" dirty="0" smtClean="0"/>
              <a:t>rd</a:t>
            </a:r>
            <a:r>
              <a:rPr lang="en-IE" dirty="0" smtClean="0"/>
              <a:t> Year Project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By </a:t>
            </a:r>
            <a:r>
              <a:rPr lang="en-IE" dirty="0" err="1" smtClean="0"/>
              <a:t>Conor</a:t>
            </a:r>
            <a:r>
              <a:rPr lang="en-IE" dirty="0" smtClean="0"/>
              <a:t> Griffin &amp; </a:t>
            </a:r>
            <a:r>
              <a:rPr lang="en-IE" dirty="0" err="1" smtClean="0"/>
              <a:t>Kadrieh</a:t>
            </a:r>
            <a:r>
              <a:rPr lang="en-IE" dirty="0" smtClean="0"/>
              <a:t> </a:t>
            </a:r>
            <a:r>
              <a:rPr lang="en-IE" dirty="0" err="1" smtClean="0"/>
              <a:t>Mohamadzadeh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130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New Platform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new platform will be a git based environment with the use of </a:t>
            </a:r>
            <a:r>
              <a:rPr lang="en-IE" dirty="0" err="1" smtClean="0"/>
              <a:t>NuGet</a:t>
            </a:r>
            <a:r>
              <a:rPr lang="en-IE" dirty="0" smtClean="0"/>
              <a:t> packages.</a:t>
            </a:r>
          </a:p>
          <a:p>
            <a:r>
              <a:rPr lang="en-IE" dirty="0" smtClean="0"/>
              <a:t>It aims to support multiple apps, Each of which is made up of multiple components, modules, clusters or “</a:t>
            </a:r>
            <a:r>
              <a:rPr lang="en-IE" dirty="0" err="1" smtClean="0"/>
              <a:t>artifacts</a:t>
            </a:r>
            <a:r>
              <a:rPr lang="en-IE" dirty="0" smtClean="0"/>
              <a:t>” all </a:t>
            </a:r>
            <a:r>
              <a:rPr lang="en-IE" dirty="0" smtClean="0"/>
              <a:t>of </a:t>
            </a:r>
            <a:r>
              <a:rPr lang="en-IE" dirty="0" smtClean="0"/>
              <a:t>which may be in their own code repository.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277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Mirroring Branches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556792"/>
            <a:ext cx="8064896" cy="416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1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intention is that each git repository contains the code for a single </a:t>
            </a:r>
            <a:r>
              <a:rPr lang="en-IE" dirty="0" err="1" smtClean="0"/>
              <a:t>BOMi</a:t>
            </a:r>
            <a:r>
              <a:rPr lang="en-IE" dirty="0" smtClean="0"/>
              <a:t> </a:t>
            </a:r>
            <a:r>
              <a:rPr lang="en-IE" dirty="0" err="1" smtClean="0"/>
              <a:t>artifact</a:t>
            </a:r>
            <a:r>
              <a:rPr lang="en-IE" dirty="0" smtClean="0"/>
              <a:t>, broadly corresponding to a single C# or VB project, with supporting tests.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9098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NuGet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err="1" smtClean="0"/>
              <a:t>NuGet</a:t>
            </a:r>
            <a:r>
              <a:rPr lang="en-IE" dirty="0" smtClean="0"/>
              <a:t> is the package manager for Microsoft development platform including .NET.</a:t>
            </a:r>
          </a:p>
          <a:p>
            <a:r>
              <a:rPr lang="en-IE" dirty="0" err="1" smtClean="0"/>
              <a:t>NuGet</a:t>
            </a:r>
            <a:r>
              <a:rPr lang="en-IE" dirty="0" smtClean="0"/>
              <a:t> provides the tools to produce and consume packages.</a:t>
            </a:r>
          </a:p>
          <a:p>
            <a:r>
              <a:rPr lang="en-IE" dirty="0" smtClean="0"/>
              <a:t>Each </a:t>
            </a:r>
            <a:r>
              <a:rPr lang="en-IE" dirty="0" err="1" smtClean="0"/>
              <a:t>artifact</a:t>
            </a:r>
            <a:r>
              <a:rPr lang="en-IE" dirty="0" smtClean="0"/>
              <a:t> that has been moved out to its own repository on TFS will be built and versioned and packaged as a </a:t>
            </a:r>
            <a:r>
              <a:rPr lang="en-IE" dirty="0" err="1" smtClean="0"/>
              <a:t>NuGet</a:t>
            </a:r>
            <a:r>
              <a:rPr lang="en-IE" dirty="0" smtClean="0"/>
              <a:t> </a:t>
            </a:r>
            <a:r>
              <a:rPr lang="en-IE" dirty="0"/>
              <a:t>p</a:t>
            </a:r>
            <a:r>
              <a:rPr lang="en-IE" dirty="0" smtClean="0"/>
              <a:t>ackage.</a:t>
            </a:r>
          </a:p>
          <a:p>
            <a:r>
              <a:rPr lang="en-IE" dirty="0" smtClean="0"/>
              <a:t>Each </a:t>
            </a:r>
            <a:r>
              <a:rPr lang="en-IE" dirty="0" err="1" smtClean="0"/>
              <a:t>NuGet</a:t>
            </a:r>
            <a:r>
              <a:rPr lang="en-IE" dirty="0" smtClean="0"/>
              <a:t> package will exist on our </a:t>
            </a:r>
            <a:r>
              <a:rPr lang="en-IE" dirty="0" err="1" smtClean="0"/>
              <a:t>NuGet</a:t>
            </a:r>
            <a:r>
              <a:rPr lang="en-IE" dirty="0" smtClean="0"/>
              <a:t> server. It can be downloaded when needed by a developer.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0637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Objective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The goal is to steadily factor out the existing codebase </a:t>
            </a:r>
            <a:r>
              <a:rPr lang="en-IE" smtClean="0"/>
              <a:t>from INTEG_MIRROR\Trunk </a:t>
            </a:r>
            <a:r>
              <a:rPr lang="en-IE" dirty="0" smtClean="0"/>
              <a:t>which is located in its own git repository on TFS into </a:t>
            </a:r>
            <a:r>
              <a:rPr lang="en-IE" dirty="0" err="1" smtClean="0"/>
              <a:t>BOMi</a:t>
            </a:r>
            <a:r>
              <a:rPr lang="en-IE" dirty="0" smtClean="0"/>
              <a:t> “</a:t>
            </a:r>
            <a:r>
              <a:rPr lang="en-IE" dirty="0" err="1" smtClean="0"/>
              <a:t>artifact</a:t>
            </a:r>
            <a:r>
              <a:rPr lang="en-IE" dirty="0" smtClean="0"/>
              <a:t>” repositories.</a:t>
            </a:r>
          </a:p>
          <a:p>
            <a:r>
              <a:rPr lang="en-IE" dirty="0" smtClean="0"/>
              <a:t>This is an “eat the elephant” type of undertaking, not something that can be done over night.</a:t>
            </a:r>
          </a:p>
          <a:p>
            <a:r>
              <a:rPr lang="en-IE" dirty="0" smtClean="0"/>
              <a:t>Each </a:t>
            </a:r>
            <a:r>
              <a:rPr lang="en-IE" dirty="0" err="1" smtClean="0"/>
              <a:t>artifact</a:t>
            </a:r>
            <a:r>
              <a:rPr lang="en-IE" dirty="0" smtClean="0"/>
              <a:t> will have its own CI pipeline to automatically build/test/package the </a:t>
            </a:r>
            <a:r>
              <a:rPr lang="en-IE" dirty="0" err="1" smtClean="0"/>
              <a:t>artifact</a:t>
            </a:r>
            <a:r>
              <a:rPr lang="en-IE" dirty="0" smtClean="0"/>
              <a:t>, this will be done using Jenkins automation server.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90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Questions?</a:t>
            </a:r>
            <a:endParaRPr lang="en-IE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988840"/>
            <a:ext cx="532859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Development of new CI Platform 2.0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080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The DSP bases its structure on its </a:t>
            </a:r>
            <a:r>
              <a:rPr lang="en-IE" dirty="0"/>
              <a:t>continuous SDM (Service Delivery Modernisation</a:t>
            </a:r>
            <a:r>
              <a:rPr lang="en-IE" dirty="0" smtClean="0"/>
              <a:t>) programme which delivers a high quality service to developers, users and customers.</a:t>
            </a:r>
          </a:p>
          <a:p>
            <a:r>
              <a:rPr lang="en-IE" dirty="0" smtClean="0"/>
              <a:t>The SDM programme uses a main strategic system called Business Object Model Implementation – </a:t>
            </a:r>
            <a:r>
              <a:rPr lang="en-IE" dirty="0" err="1" smtClean="0"/>
              <a:t>BOMi</a:t>
            </a:r>
            <a:r>
              <a:rPr lang="en-IE" dirty="0" smtClean="0"/>
              <a:t> </a:t>
            </a:r>
          </a:p>
          <a:p>
            <a:r>
              <a:rPr lang="en-IE" dirty="0" smtClean="0"/>
              <a:t>The SDM/</a:t>
            </a:r>
            <a:r>
              <a:rPr lang="en-IE" dirty="0" err="1" smtClean="0"/>
              <a:t>BOMi</a:t>
            </a:r>
            <a:r>
              <a:rPr lang="en-IE" dirty="0" smtClean="0"/>
              <a:t> programme is implemented in a number of self-contained projects each of which delivers business benefits.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967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BOMi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54" y="1340768"/>
            <a:ext cx="6753821" cy="47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5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Current system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The architecture is hierarchical</a:t>
            </a:r>
          </a:p>
          <a:p>
            <a:r>
              <a:rPr lang="en-IE" dirty="0" smtClean="0"/>
              <a:t>Top branch is SDM_MAIN, this is where projects are released when they go live.</a:t>
            </a:r>
          </a:p>
          <a:p>
            <a:r>
              <a:rPr lang="en-IE" dirty="0" smtClean="0"/>
              <a:t>Then SDM_DEV, this is where release management takes place.</a:t>
            </a:r>
          </a:p>
          <a:p>
            <a:r>
              <a:rPr lang="en-IE" dirty="0" smtClean="0"/>
              <a:t>Then INTEG, where central testing occurs, projects that have been tested are raised to SDM_DEV.</a:t>
            </a:r>
          </a:p>
          <a:p>
            <a:r>
              <a:rPr lang="en-IE" dirty="0" smtClean="0"/>
              <a:t>There are also smaller team branches with long running projects (BOM_XXX, BOM_YYY)</a:t>
            </a:r>
          </a:p>
        </p:txBody>
      </p:sp>
    </p:spTree>
    <p:extLst>
      <p:ext uri="{BB962C8B-B14F-4D97-AF65-F5344CB8AC3E}">
        <p14:creationId xmlns:p14="http://schemas.microsoft.com/office/powerpoint/2010/main" val="309730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Team branches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628800"/>
            <a:ext cx="682282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5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CI Platform 2.0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Many of the projects being developed are constantly changing. They are ‘agile’, the project we are working on with the team is one of those projects.</a:t>
            </a:r>
          </a:p>
          <a:p>
            <a:r>
              <a:rPr lang="en-IE" dirty="0" smtClean="0"/>
              <a:t>The project is called CI (Continuous Integration) Platform 2.0.</a:t>
            </a:r>
          </a:p>
          <a:p>
            <a:r>
              <a:rPr lang="en-IE" dirty="0"/>
              <a:t>The project involves changing the current company system architecture and developing a new platform for CI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517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SDM Platform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original SDM project consists of .NET apps, the BOMi2 client/server application, BOMi4 web application.</a:t>
            </a:r>
          </a:p>
          <a:p>
            <a:r>
              <a:rPr lang="en-IE" dirty="0" smtClean="0"/>
              <a:t>Latterly though the applications are becoming much more varied, meaning that new versions are released more or less often than once a month. </a:t>
            </a:r>
          </a:p>
          <a:p>
            <a:r>
              <a:rPr lang="en-IE" dirty="0" smtClean="0"/>
              <a:t>All code is re-built for each release, in theory therefore all code should be re-tested.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292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Issues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One issue is that all code is not-tested after. For the automated tests, these take too long (12-24 hours)</a:t>
            </a:r>
          </a:p>
          <a:p>
            <a:r>
              <a:rPr lang="en-IE" dirty="0" smtClean="0"/>
              <a:t>For manual tests there is just too much functionality to fully regression test the </a:t>
            </a:r>
            <a:r>
              <a:rPr lang="en-IE" dirty="0" err="1" smtClean="0"/>
              <a:t>BOMi</a:t>
            </a:r>
            <a:r>
              <a:rPr lang="en-IE" dirty="0"/>
              <a:t> </a:t>
            </a:r>
            <a:r>
              <a:rPr lang="en-IE" dirty="0" smtClean="0"/>
              <a:t>for each monthly release.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444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550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3rd Year Project</vt:lpstr>
      <vt:lpstr>Development of new CI Platform 2.0</vt:lpstr>
      <vt:lpstr>Introduction</vt:lpstr>
      <vt:lpstr>BOMi</vt:lpstr>
      <vt:lpstr>Current system architecture</vt:lpstr>
      <vt:lpstr>Team branches</vt:lpstr>
      <vt:lpstr>CI Platform 2.0</vt:lpstr>
      <vt:lpstr>The SDM Platform</vt:lpstr>
      <vt:lpstr>Issues</vt:lpstr>
      <vt:lpstr>The New Platform</vt:lpstr>
      <vt:lpstr>Mirroring Branches</vt:lpstr>
      <vt:lpstr>PowerPoint Presentation</vt:lpstr>
      <vt:lpstr>NuGet</vt:lpstr>
      <vt:lpstr>The Objective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DellUser</dc:creator>
  <cp:lastModifiedBy>DellUser</cp:lastModifiedBy>
  <cp:revision>28</cp:revision>
  <dcterms:created xsi:type="dcterms:W3CDTF">2017-06-03T15:56:26Z</dcterms:created>
  <dcterms:modified xsi:type="dcterms:W3CDTF">2017-06-06T06:43:03Z</dcterms:modified>
</cp:coreProperties>
</file>