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1" r:id="rId5"/>
    <p:sldId id="262" r:id="rId6"/>
    <p:sldId id="260" r:id="rId7"/>
    <p:sldId id="263" r:id="rId8"/>
    <p:sldId id="264" r:id="rId9"/>
    <p:sldId id="265" r:id="rId10"/>
    <p:sldId id="266" r:id="rId11"/>
    <p:sldId id="267" r:id="rId12"/>
    <p:sldId id="268"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63" autoAdjust="0"/>
    <p:restoredTop sz="93023" autoAdjust="0"/>
  </p:normalViewPr>
  <p:slideViewPr>
    <p:cSldViewPr>
      <p:cViewPr varScale="1">
        <p:scale>
          <a:sx n="68" d="100"/>
          <a:sy n="68" d="100"/>
        </p:scale>
        <p:origin x="-147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E0A88E-EB29-48AF-8754-A5E5D54ACB81}" type="datetimeFigureOut">
              <a:rPr lang="en-IE" smtClean="0"/>
              <a:t>28/08/2017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4F6F53-083E-4267-8658-D373F1E1388B}" type="slidenum">
              <a:rPr lang="en-IE" smtClean="0"/>
              <a:t>‹#›</a:t>
            </a:fld>
            <a:endParaRPr lang="en-IE"/>
          </a:p>
        </p:txBody>
      </p:sp>
    </p:spTree>
    <p:extLst>
      <p:ext uri="{BB962C8B-B14F-4D97-AF65-F5344CB8AC3E}">
        <p14:creationId xmlns:p14="http://schemas.microsoft.com/office/powerpoint/2010/main" val="237075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994F6F53-083E-4267-8658-D373F1E1388B}" type="slidenum">
              <a:rPr lang="en-IE" smtClean="0"/>
              <a:t>5</a:t>
            </a:fld>
            <a:endParaRPr lang="en-IE"/>
          </a:p>
        </p:txBody>
      </p:sp>
    </p:spTree>
    <p:extLst>
      <p:ext uri="{BB962C8B-B14F-4D97-AF65-F5344CB8AC3E}">
        <p14:creationId xmlns:p14="http://schemas.microsoft.com/office/powerpoint/2010/main" val="3656704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806E5D55-ECDB-419A-AB1A-FF4D7B4B6BBF}" type="datetimeFigureOut">
              <a:rPr lang="en-IE" smtClean="0"/>
              <a:t>28/08/2017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40D22FC-DDCF-4C73-919D-BD0F28BA5997}" type="slidenum">
              <a:rPr lang="en-IE" smtClean="0"/>
              <a:t>‹#›</a:t>
            </a:fld>
            <a:endParaRPr lang="en-IE"/>
          </a:p>
        </p:txBody>
      </p:sp>
    </p:spTree>
    <p:extLst>
      <p:ext uri="{BB962C8B-B14F-4D97-AF65-F5344CB8AC3E}">
        <p14:creationId xmlns:p14="http://schemas.microsoft.com/office/powerpoint/2010/main" val="224856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806E5D55-ECDB-419A-AB1A-FF4D7B4B6BBF}" type="datetimeFigureOut">
              <a:rPr lang="en-IE" smtClean="0"/>
              <a:t>28/08/2017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40D22FC-DDCF-4C73-919D-BD0F28BA5997}" type="slidenum">
              <a:rPr lang="en-IE" smtClean="0"/>
              <a:t>‹#›</a:t>
            </a:fld>
            <a:endParaRPr lang="en-IE"/>
          </a:p>
        </p:txBody>
      </p:sp>
    </p:spTree>
    <p:extLst>
      <p:ext uri="{BB962C8B-B14F-4D97-AF65-F5344CB8AC3E}">
        <p14:creationId xmlns:p14="http://schemas.microsoft.com/office/powerpoint/2010/main" val="201442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806E5D55-ECDB-419A-AB1A-FF4D7B4B6BBF}" type="datetimeFigureOut">
              <a:rPr lang="en-IE" smtClean="0"/>
              <a:t>28/08/2017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40D22FC-DDCF-4C73-919D-BD0F28BA5997}" type="slidenum">
              <a:rPr lang="en-IE" smtClean="0"/>
              <a:t>‹#›</a:t>
            </a:fld>
            <a:endParaRPr lang="en-IE"/>
          </a:p>
        </p:txBody>
      </p:sp>
    </p:spTree>
    <p:extLst>
      <p:ext uri="{BB962C8B-B14F-4D97-AF65-F5344CB8AC3E}">
        <p14:creationId xmlns:p14="http://schemas.microsoft.com/office/powerpoint/2010/main" val="363595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806E5D55-ECDB-419A-AB1A-FF4D7B4B6BBF}" type="datetimeFigureOut">
              <a:rPr lang="en-IE" smtClean="0"/>
              <a:t>28/08/2017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40D22FC-DDCF-4C73-919D-BD0F28BA5997}" type="slidenum">
              <a:rPr lang="en-IE" smtClean="0"/>
              <a:t>‹#›</a:t>
            </a:fld>
            <a:endParaRPr lang="en-IE"/>
          </a:p>
        </p:txBody>
      </p:sp>
    </p:spTree>
    <p:extLst>
      <p:ext uri="{BB962C8B-B14F-4D97-AF65-F5344CB8AC3E}">
        <p14:creationId xmlns:p14="http://schemas.microsoft.com/office/powerpoint/2010/main" val="362477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6E5D55-ECDB-419A-AB1A-FF4D7B4B6BBF}" type="datetimeFigureOut">
              <a:rPr lang="en-IE" smtClean="0"/>
              <a:t>28/08/2017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40D22FC-DDCF-4C73-919D-BD0F28BA5997}" type="slidenum">
              <a:rPr lang="en-IE" smtClean="0"/>
              <a:t>‹#›</a:t>
            </a:fld>
            <a:endParaRPr lang="en-IE"/>
          </a:p>
        </p:txBody>
      </p:sp>
    </p:spTree>
    <p:extLst>
      <p:ext uri="{BB962C8B-B14F-4D97-AF65-F5344CB8AC3E}">
        <p14:creationId xmlns:p14="http://schemas.microsoft.com/office/powerpoint/2010/main" val="158864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806E5D55-ECDB-419A-AB1A-FF4D7B4B6BBF}" type="datetimeFigureOut">
              <a:rPr lang="en-IE" smtClean="0"/>
              <a:t>28/08/2017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40D22FC-DDCF-4C73-919D-BD0F28BA5997}" type="slidenum">
              <a:rPr lang="en-IE" smtClean="0"/>
              <a:t>‹#›</a:t>
            </a:fld>
            <a:endParaRPr lang="en-IE"/>
          </a:p>
        </p:txBody>
      </p:sp>
    </p:spTree>
    <p:extLst>
      <p:ext uri="{BB962C8B-B14F-4D97-AF65-F5344CB8AC3E}">
        <p14:creationId xmlns:p14="http://schemas.microsoft.com/office/powerpoint/2010/main" val="17155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806E5D55-ECDB-419A-AB1A-FF4D7B4B6BBF}" type="datetimeFigureOut">
              <a:rPr lang="en-IE" smtClean="0"/>
              <a:t>28/08/2017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40D22FC-DDCF-4C73-919D-BD0F28BA5997}" type="slidenum">
              <a:rPr lang="en-IE" smtClean="0"/>
              <a:t>‹#›</a:t>
            </a:fld>
            <a:endParaRPr lang="en-IE"/>
          </a:p>
        </p:txBody>
      </p:sp>
    </p:spTree>
    <p:extLst>
      <p:ext uri="{BB962C8B-B14F-4D97-AF65-F5344CB8AC3E}">
        <p14:creationId xmlns:p14="http://schemas.microsoft.com/office/powerpoint/2010/main" val="25813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806E5D55-ECDB-419A-AB1A-FF4D7B4B6BBF}" type="datetimeFigureOut">
              <a:rPr lang="en-IE" smtClean="0"/>
              <a:t>28/08/2017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40D22FC-DDCF-4C73-919D-BD0F28BA5997}" type="slidenum">
              <a:rPr lang="en-IE" smtClean="0"/>
              <a:t>‹#›</a:t>
            </a:fld>
            <a:endParaRPr lang="en-IE"/>
          </a:p>
        </p:txBody>
      </p:sp>
    </p:spTree>
    <p:extLst>
      <p:ext uri="{BB962C8B-B14F-4D97-AF65-F5344CB8AC3E}">
        <p14:creationId xmlns:p14="http://schemas.microsoft.com/office/powerpoint/2010/main" val="185521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E5D55-ECDB-419A-AB1A-FF4D7B4B6BBF}" type="datetimeFigureOut">
              <a:rPr lang="en-IE" smtClean="0"/>
              <a:t>28/08/2017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40D22FC-DDCF-4C73-919D-BD0F28BA5997}" type="slidenum">
              <a:rPr lang="en-IE" smtClean="0"/>
              <a:t>‹#›</a:t>
            </a:fld>
            <a:endParaRPr lang="en-IE"/>
          </a:p>
        </p:txBody>
      </p:sp>
    </p:spTree>
    <p:extLst>
      <p:ext uri="{BB962C8B-B14F-4D97-AF65-F5344CB8AC3E}">
        <p14:creationId xmlns:p14="http://schemas.microsoft.com/office/powerpoint/2010/main" val="168463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E5D55-ECDB-419A-AB1A-FF4D7B4B6BBF}" type="datetimeFigureOut">
              <a:rPr lang="en-IE" smtClean="0"/>
              <a:t>28/08/2017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40D22FC-DDCF-4C73-919D-BD0F28BA5997}" type="slidenum">
              <a:rPr lang="en-IE" smtClean="0"/>
              <a:t>‹#›</a:t>
            </a:fld>
            <a:endParaRPr lang="en-IE"/>
          </a:p>
        </p:txBody>
      </p:sp>
    </p:spTree>
    <p:extLst>
      <p:ext uri="{BB962C8B-B14F-4D97-AF65-F5344CB8AC3E}">
        <p14:creationId xmlns:p14="http://schemas.microsoft.com/office/powerpoint/2010/main" val="313857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E5D55-ECDB-419A-AB1A-FF4D7B4B6BBF}" type="datetimeFigureOut">
              <a:rPr lang="en-IE" smtClean="0"/>
              <a:t>28/08/2017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40D22FC-DDCF-4C73-919D-BD0F28BA5997}" type="slidenum">
              <a:rPr lang="en-IE" smtClean="0"/>
              <a:t>‹#›</a:t>
            </a:fld>
            <a:endParaRPr lang="en-IE"/>
          </a:p>
        </p:txBody>
      </p:sp>
    </p:spTree>
    <p:extLst>
      <p:ext uri="{BB962C8B-B14F-4D97-AF65-F5344CB8AC3E}">
        <p14:creationId xmlns:p14="http://schemas.microsoft.com/office/powerpoint/2010/main" val="316605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E5D55-ECDB-419A-AB1A-FF4D7B4B6BBF}" type="datetimeFigureOut">
              <a:rPr lang="en-IE" smtClean="0"/>
              <a:t>28/08/2017</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D22FC-DDCF-4C73-919D-BD0F28BA5997}" type="slidenum">
              <a:rPr lang="en-IE" smtClean="0"/>
              <a:t>‹#›</a:t>
            </a:fld>
            <a:endParaRPr lang="en-IE"/>
          </a:p>
        </p:txBody>
      </p:sp>
    </p:spTree>
    <p:extLst>
      <p:ext uri="{BB962C8B-B14F-4D97-AF65-F5344CB8AC3E}">
        <p14:creationId xmlns:p14="http://schemas.microsoft.com/office/powerpoint/2010/main" val="380514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tackoverflow.com/questions/11469358/what-is-the-difference-between-scrum-and-agile-develop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smtClean="0"/>
              <a:t/>
            </a:r>
            <a:br>
              <a:rPr lang="en-IE" dirty="0" smtClean="0"/>
            </a:br>
            <a:r>
              <a:rPr lang="en-IE" dirty="0" smtClean="0"/>
              <a:t>Internship  at the Department Of Social Protection</a:t>
            </a:r>
            <a:endParaRPr lang="en-IE" dirty="0"/>
          </a:p>
        </p:txBody>
      </p:sp>
      <p:sp>
        <p:nvSpPr>
          <p:cNvPr id="3" name="Subtitle 2"/>
          <p:cNvSpPr>
            <a:spLocks noGrp="1"/>
          </p:cNvSpPr>
          <p:nvPr>
            <p:ph type="subTitle" idx="1"/>
          </p:nvPr>
        </p:nvSpPr>
        <p:spPr/>
        <p:txBody>
          <a:bodyPr/>
          <a:lstStyle/>
          <a:p>
            <a:r>
              <a:rPr lang="en-IE" dirty="0" smtClean="0"/>
              <a:t>31/1/2017 – 31/07/2017</a:t>
            </a:r>
            <a:endParaRPr lang="en-IE" dirty="0"/>
          </a:p>
        </p:txBody>
      </p:sp>
      <p:pic>
        <p:nvPicPr>
          <p:cNvPr id="1026" name="Picture 2" descr="C:\Users\DellUser\Pictures\Department-of-Social-Prot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60648"/>
            <a:ext cx="2276872" cy="2276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992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REM Continuous Integration (CI) Platform 2.0</a:t>
            </a:r>
            <a:endParaRPr lang="en-IE" dirty="0"/>
          </a:p>
        </p:txBody>
      </p:sp>
      <p:sp>
        <p:nvSpPr>
          <p:cNvPr id="3" name="Content Placeholder 2"/>
          <p:cNvSpPr>
            <a:spLocks noGrp="1"/>
          </p:cNvSpPr>
          <p:nvPr>
            <p:ph idx="1"/>
          </p:nvPr>
        </p:nvSpPr>
        <p:spPr/>
        <p:txBody>
          <a:bodyPr>
            <a:normAutofit fontScale="85000" lnSpcReduction="20000"/>
          </a:bodyPr>
          <a:lstStyle/>
          <a:p>
            <a:r>
              <a:rPr lang="en-IE" dirty="0" smtClean="0"/>
              <a:t>Where I completed most of my work.</a:t>
            </a:r>
          </a:p>
          <a:p>
            <a:r>
              <a:rPr lang="en-IE" dirty="0"/>
              <a:t>The project involves changing the current company system architecture and developing a new platform for continuous integration. </a:t>
            </a:r>
            <a:endParaRPr lang="en-IE" dirty="0" smtClean="0"/>
          </a:p>
          <a:p>
            <a:r>
              <a:rPr lang="en-IE" dirty="0" smtClean="0"/>
              <a:t>The </a:t>
            </a:r>
            <a:r>
              <a:rPr lang="en-IE" dirty="0"/>
              <a:t>new platform will be a git-based development environment with the use of </a:t>
            </a:r>
            <a:r>
              <a:rPr lang="en-IE" dirty="0" err="1" smtClean="0"/>
              <a:t>NuGet</a:t>
            </a:r>
            <a:r>
              <a:rPr lang="en-IE" dirty="0" smtClean="0"/>
              <a:t> </a:t>
            </a:r>
            <a:r>
              <a:rPr lang="en-IE" dirty="0"/>
              <a:t>packages</a:t>
            </a:r>
            <a:r>
              <a:rPr lang="en-IE" dirty="0" smtClean="0"/>
              <a:t>.</a:t>
            </a:r>
          </a:p>
          <a:p>
            <a:r>
              <a:rPr lang="en-IE" dirty="0"/>
              <a:t>It aims to support multiple apps, each of which is made up of multiple components/modules/clusters (more generally: "artifacts</a:t>
            </a:r>
            <a:r>
              <a:rPr lang="en-IE" dirty="0" smtClean="0"/>
              <a:t>").</a:t>
            </a:r>
          </a:p>
          <a:p>
            <a:r>
              <a:rPr lang="en-IE" dirty="0" smtClean="0"/>
              <a:t>Each “</a:t>
            </a:r>
            <a:r>
              <a:rPr lang="en-IE" dirty="0" err="1" smtClean="0"/>
              <a:t>artifact</a:t>
            </a:r>
            <a:r>
              <a:rPr lang="en-IE" dirty="0" smtClean="0"/>
              <a:t>” resides in its own repository.</a:t>
            </a:r>
          </a:p>
          <a:p>
            <a:r>
              <a:rPr lang="en-IE" dirty="0"/>
              <a:t>When finished the platform will be a much finer grained view of handling the company’s codebases</a:t>
            </a:r>
            <a:r>
              <a:rPr lang="en-IE" dirty="0" smtClean="0"/>
              <a:t>.</a:t>
            </a:r>
          </a:p>
          <a:p>
            <a:endParaRPr lang="en-IE" dirty="0" smtClean="0"/>
          </a:p>
          <a:p>
            <a:endParaRPr lang="en-IE" dirty="0" smtClean="0"/>
          </a:p>
          <a:p>
            <a:endParaRPr lang="en-IE" dirty="0"/>
          </a:p>
        </p:txBody>
      </p:sp>
    </p:spTree>
    <p:extLst>
      <p:ext uri="{BB962C8B-B14F-4D97-AF65-F5344CB8AC3E}">
        <p14:creationId xmlns:p14="http://schemas.microsoft.com/office/powerpoint/2010/main" val="1693702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Understanding the roles/responsibilities within </a:t>
            </a:r>
            <a:r>
              <a:rPr lang="en-IE" dirty="0" smtClean="0"/>
              <a:t>the REM CI </a:t>
            </a:r>
            <a:r>
              <a:rPr lang="en-IE" dirty="0"/>
              <a:t>team</a:t>
            </a:r>
            <a:r>
              <a:rPr lang="en-IE" dirty="0" smtClean="0"/>
              <a:t>.</a:t>
            </a:r>
            <a:endParaRPr lang="en-IE" dirty="0"/>
          </a:p>
        </p:txBody>
      </p:sp>
      <p:sp>
        <p:nvSpPr>
          <p:cNvPr id="3" name="Content Placeholder 2"/>
          <p:cNvSpPr>
            <a:spLocks noGrp="1"/>
          </p:cNvSpPr>
          <p:nvPr>
            <p:ph idx="1"/>
          </p:nvPr>
        </p:nvSpPr>
        <p:spPr/>
        <p:txBody>
          <a:bodyPr>
            <a:normAutofit lnSpcReduction="10000"/>
          </a:bodyPr>
          <a:lstStyle/>
          <a:p>
            <a:r>
              <a:rPr lang="en-IE" dirty="0" smtClean="0"/>
              <a:t>Team was made up of multiple members each of which with a different role.</a:t>
            </a:r>
          </a:p>
          <a:p>
            <a:r>
              <a:rPr lang="en-IE" dirty="0" smtClean="0"/>
              <a:t>Two team leaders Dan and </a:t>
            </a:r>
            <a:r>
              <a:rPr lang="en-IE" dirty="0" err="1" smtClean="0"/>
              <a:t>Seb</a:t>
            </a:r>
            <a:r>
              <a:rPr lang="en-IE" dirty="0" smtClean="0"/>
              <a:t> who we reported to.</a:t>
            </a:r>
          </a:p>
          <a:p>
            <a:r>
              <a:rPr lang="en-IE" dirty="0" smtClean="0"/>
              <a:t>Daily stand ups.</a:t>
            </a:r>
          </a:p>
          <a:p>
            <a:r>
              <a:rPr lang="en-IE" dirty="0" smtClean="0"/>
              <a:t>Each week were assigned new tasks using </a:t>
            </a:r>
            <a:r>
              <a:rPr lang="en-IE" dirty="0" err="1" smtClean="0"/>
              <a:t>Trello</a:t>
            </a:r>
            <a:r>
              <a:rPr lang="en-IE" dirty="0" smtClean="0"/>
              <a:t> boards.</a:t>
            </a:r>
          </a:p>
          <a:p>
            <a:r>
              <a:rPr lang="en-IE" dirty="0" smtClean="0"/>
              <a:t>Goal was to slowly migrate current live system to new git based platform.</a:t>
            </a:r>
          </a:p>
          <a:p>
            <a:endParaRPr lang="en-IE" dirty="0"/>
          </a:p>
        </p:txBody>
      </p:sp>
    </p:spTree>
    <p:extLst>
      <p:ext uri="{BB962C8B-B14F-4D97-AF65-F5344CB8AC3E}">
        <p14:creationId xmlns:p14="http://schemas.microsoft.com/office/powerpoint/2010/main" val="629840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Software and Applications </a:t>
            </a:r>
            <a:r>
              <a:rPr lang="en-IE" dirty="0"/>
              <a:t>used and Tasks performed</a:t>
            </a:r>
            <a:r>
              <a:rPr lang="en-IE" dirty="0" smtClean="0"/>
              <a:t>.</a:t>
            </a:r>
            <a:endParaRPr lang="en-IE" dirty="0"/>
          </a:p>
        </p:txBody>
      </p:sp>
      <p:sp>
        <p:nvSpPr>
          <p:cNvPr id="3" name="Content Placeholder 2"/>
          <p:cNvSpPr>
            <a:spLocks noGrp="1"/>
          </p:cNvSpPr>
          <p:nvPr>
            <p:ph idx="1"/>
          </p:nvPr>
        </p:nvSpPr>
        <p:spPr/>
        <p:txBody>
          <a:bodyPr>
            <a:normAutofit fontScale="70000" lnSpcReduction="20000"/>
          </a:bodyPr>
          <a:lstStyle/>
          <a:p>
            <a:r>
              <a:rPr lang="en-IE" dirty="0" smtClean="0"/>
              <a:t>PowerShell, Jenkins, </a:t>
            </a:r>
            <a:r>
              <a:rPr lang="en-IE" dirty="0" err="1" smtClean="0"/>
              <a:t>NuGet</a:t>
            </a:r>
            <a:r>
              <a:rPr lang="en-IE" dirty="0" smtClean="0"/>
              <a:t> , GIT, Visual Studio Code, Visual Studio, Microsoft </a:t>
            </a:r>
            <a:r>
              <a:rPr lang="en-IE" dirty="0" smtClean="0"/>
              <a:t>TFS</a:t>
            </a:r>
            <a:r>
              <a:rPr lang="en-IE" dirty="0"/>
              <a:t>.</a:t>
            </a:r>
            <a:endParaRPr lang="en-IE" dirty="0" smtClean="0"/>
          </a:p>
          <a:p>
            <a:r>
              <a:rPr lang="en-IE" dirty="0" smtClean="0"/>
              <a:t>Using git to create repositories for each BOMi “</a:t>
            </a:r>
            <a:r>
              <a:rPr lang="en-IE" dirty="0" err="1" smtClean="0"/>
              <a:t>artifact</a:t>
            </a:r>
            <a:r>
              <a:rPr lang="en-IE" dirty="0" smtClean="0"/>
              <a:t>” (usually a sing c# or VB project with supporting tests).</a:t>
            </a:r>
          </a:p>
          <a:p>
            <a:r>
              <a:rPr lang="en-IE" dirty="0" smtClean="0"/>
              <a:t>Creating </a:t>
            </a:r>
            <a:r>
              <a:rPr lang="en-IE" dirty="0" err="1" smtClean="0"/>
              <a:t>NuGet</a:t>
            </a:r>
            <a:r>
              <a:rPr lang="en-IE" dirty="0" smtClean="0"/>
              <a:t> packages.</a:t>
            </a:r>
          </a:p>
          <a:p>
            <a:r>
              <a:rPr lang="en-IE" dirty="0" smtClean="0"/>
              <a:t>Checking C# or VB projects using Visual Studio (if there are issues).</a:t>
            </a:r>
          </a:p>
          <a:p>
            <a:r>
              <a:rPr lang="en-IE" dirty="0" smtClean="0"/>
              <a:t>Using PowerShell to run/build/test/create scripts.</a:t>
            </a:r>
          </a:p>
          <a:p>
            <a:r>
              <a:rPr lang="en-IE" dirty="0" smtClean="0"/>
              <a:t>Writing scripts using visual studio code and fixing issues with other scripts.</a:t>
            </a:r>
          </a:p>
          <a:p>
            <a:r>
              <a:rPr lang="en-IE" dirty="0"/>
              <a:t>Used Jenkins automation server to build, test, package and publish BOMi artifacts</a:t>
            </a:r>
            <a:r>
              <a:rPr lang="en-IE" dirty="0" smtClean="0"/>
              <a:t>.</a:t>
            </a:r>
          </a:p>
          <a:p>
            <a:r>
              <a:rPr lang="en-IE" dirty="0"/>
              <a:t>Sandcastle script for Documentation.</a:t>
            </a:r>
          </a:p>
          <a:p>
            <a:endParaRPr lang="en-IE" dirty="0"/>
          </a:p>
          <a:p>
            <a:endParaRPr lang="en-IE" dirty="0" smtClean="0"/>
          </a:p>
          <a:p>
            <a:endParaRPr lang="en-IE" dirty="0"/>
          </a:p>
        </p:txBody>
      </p:sp>
    </p:spTree>
    <p:extLst>
      <p:ext uri="{BB962C8B-B14F-4D97-AF65-F5344CB8AC3E}">
        <p14:creationId xmlns:p14="http://schemas.microsoft.com/office/powerpoint/2010/main" val="2441078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Conclusion and </a:t>
            </a:r>
            <a:r>
              <a:rPr lang="en-IE" dirty="0"/>
              <a:t>skills</a:t>
            </a:r>
            <a:r>
              <a:rPr lang="en-IE" dirty="0" smtClean="0"/>
              <a:t> gained</a:t>
            </a:r>
            <a:endParaRPr lang="en-IE" dirty="0"/>
          </a:p>
        </p:txBody>
      </p:sp>
      <p:sp>
        <p:nvSpPr>
          <p:cNvPr id="3" name="Content Placeholder 2"/>
          <p:cNvSpPr>
            <a:spLocks noGrp="1"/>
          </p:cNvSpPr>
          <p:nvPr>
            <p:ph idx="1"/>
          </p:nvPr>
        </p:nvSpPr>
        <p:spPr/>
        <p:txBody>
          <a:bodyPr>
            <a:normAutofit fontScale="62500" lnSpcReduction="20000"/>
          </a:bodyPr>
          <a:lstStyle/>
          <a:p>
            <a:r>
              <a:rPr lang="en-IE" dirty="0"/>
              <a:t>Each team showed me how they work together, develop and communicate in a way that allows workflow to continue without running into major </a:t>
            </a:r>
            <a:r>
              <a:rPr lang="en-IE" dirty="0" smtClean="0"/>
              <a:t>error.</a:t>
            </a:r>
          </a:p>
          <a:p>
            <a:r>
              <a:rPr lang="en-IE" dirty="0"/>
              <a:t>How they use the SDM and BOMi platform to integrate new updates to the live system, how code is checked in and checked out before going onto the live system</a:t>
            </a:r>
            <a:r>
              <a:rPr lang="en-IE" dirty="0" smtClean="0"/>
              <a:t>.</a:t>
            </a:r>
          </a:p>
          <a:p>
            <a:r>
              <a:rPr lang="en-IE" dirty="0"/>
              <a:t>H</a:t>
            </a:r>
            <a:r>
              <a:rPr lang="en-IE" dirty="0" smtClean="0"/>
              <a:t>ow </a:t>
            </a:r>
            <a:r>
              <a:rPr lang="en-IE" dirty="0"/>
              <a:t>they incorporate Microsoft’s .NET framework into their system and how they use agile development to easily allow the teams to develop and get jobs done on time</a:t>
            </a:r>
            <a:r>
              <a:rPr lang="en-IE" dirty="0" smtClean="0"/>
              <a:t>.</a:t>
            </a:r>
          </a:p>
          <a:p>
            <a:r>
              <a:rPr lang="en-IE" dirty="0" smtClean="0"/>
              <a:t>How to use Git effectively in a team. (branching, merging, </a:t>
            </a:r>
            <a:r>
              <a:rPr lang="en-IE" dirty="0" err="1" smtClean="0"/>
              <a:t>etc</a:t>
            </a:r>
            <a:r>
              <a:rPr lang="en-IE" dirty="0" smtClean="0"/>
              <a:t>).</a:t>
            </a:r>
          </a:p>
          <a:p>
            <a:r>
              <a:rPr lang="en-IE" dirty="0" smtClean="0"/>
              <a:t>How automation can turn a massive job or process into a much smaller job and increase time efficiency and speed.</a:t>
            </a:r>
          </a:p>
          <a:p>
            <a:r>
              <a:rPr lang="en-IE" dirty="0"/>
              <a:t>Overall I feel from working in the DSP it has benefited me in so many ways that next year I will be able incorporate the skills and techniques I have learned from each team in my modules and 4</a:t>
            </a:r>
            <a:r>
              <a:rPr lang="en-IE" baseline="30000" dirty="0"/>
              <a:t>th</a:t>
            </a:r>
            <a:r>
              <a:rPr lang="en-IE" dirty="0"/>
              <a:t> year project</a:t>
            </a:r>
            <a:r>
              <a:rPr lang="en-IE" dirty="0" smtClean="0"/>
              <a:t>.</a:t>
            </a:r>
            <a:endParaRPr lang="en-IE" dirty="0"/>
          </a:p>
        </p:txBody>
      </p:sp>
    </p:spTree>
    <p:extLst>
      <p:ext uri="{BB962C8B-B14F-4D97-AF65-F5344CB8AC3E}">
        <p14:creationId xmlns:p14="http://schemas.microsoft.com/office/powerpoint/2010/main" val="3895786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Introduction to the Department of Social Protection </a:t>
            </a:r>
            <a:endParaRPr lang="en-IE" dirty="0"/>
          </a:p>
        </p:txBody>
      </p:sp>
      <p:sp>
        <p:nvSpPr>
          <p:cNvPr id="3" name="Content Placeholder 2"/>
          <p:cNvSpPr>
            <a:spLocks noGrp="1"/>
          </p:cNvSpPr>
          <p:nvPr>
            <p:ph idx="1"/>
          </p:nvPr>
        </p:nvSpPr>
        <p:spPr/>
        <p:txBody>
          <a:bodyPr>
            <a:normAutofit fontScale="85000" lnSpcReduction="20000"/>
          </a:bodyPr>
          <a:lstStyle/>
          <a:p>
            <a:r>
              <a:rPr lang="en-IE" dirty="0" smtClean="0"/>
              <a:t>The Department of Social Protection (DSP) is a department of the Government of Ireland.</a:t>
            </a:r>
          </a:p>
          <a:p>
            <a:r>
              <a:rPr lang="en-IE" dirty="0"/>
              <a:t>The main services/functions of the DSP are to provide and advise Government and formulate appropriate social protection and social inclusion policies</a:t>
            </a:r>
            <a:r>
              <a:rPr lang="en-IE" dirty="0" smtClean="0"/>
              <a:t>.</a:t>
            </a:r>
          </a:p>
          <a:p>
            <a:r>
              <a:rPr lang="en-IE" dirty="0"/>
              <a:t>The Department administers over 70 separate schemes and services, which affect the lives of almost every person in the state</a:t>
            </a:r>
            <a:r>
              <a:rPr lang="en-IE" dirty="0" smtClean="0"/>
              <a:t>.</a:t>
            </a:r>
          </a:p>
          <a:p>
            <a:r>
              <a:rPr lang="en-IE" dirty="0"/>
              <a:t>It is responsible for the delivery of a range of social insurance and social assistance schemes including provision for unemployment, illness, maternity, caring, widowhood, retirement and old age.</a:t>
            </a:r>
            <a:endParaRPr lang="en-IE" dirty="0" smtClean="0"/>
          </a:p>
          <a:p>
            <a:endParaRPr lang="en-IE" dirty="0"/>
          </a:p>
        </p:txBody>
      </p:sp>
    </p:spTree>
    <p:extLst>
      <p:ext uri="{BB962C8B-B14F-4D97-AF65-F5344CB8AC3E}">
        <p14:creationId xmlns:p14="http://schemas.microsoft.com/office/powerpoint/2010/main" val="2709501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Structure of the company</a:t>
            </a:r>
            <a:endParaRPr lang="en-IE" dirty="0"/>
          </a:p>
        </p:txBody>
      </p:sp>
      <p:sp>
        <p:nvSpPr>
          <p:cNvPr id="3" name="Content Placeholder 2"/>
          <p:cNvSpPr>
            <a:spLocks noGrp="1"/>
          </p:cNvSpPr>
          <p:nvPr>
            <p:ph idx="1"/>
          </p:nvPr>
        </p:nvSpPr>
        <p:spPr/>
        <p:txBody>
          <a:bodyPr>
            <a:normAutofit fontScale="85000" lnSpcReduction="20000"/>
          </a:bodyPr>
          <a:lstStyle/>
          <a:p>
            <a:r>
              <a:rPr lang="en-IE" dirty="0"/>
              <a:t>The DSP bases its structure on its continuous Service Delivery Modernisation (SDM) programme, which delivers a high quality service, and also a proactive service to customers</a:t>
            </a:r>
            <a:r>
              <a:rPr lang="en-IE" dirty="0" smtClean="0"/>
              <a:t>.</a:t>
            </a:r>
          </a:p>
          <a:p>
            <a:r>
              <a:rPr lang="en-IE" dirty="0" smtClean="0"/>
              <a:t>The </a:t>
            </a:r>
            <a:r>
              <a:rPr lang="en-IE" dirty="0"/>
              <a:t>company structure is developed in a way to provide electronic access to public services and to improve the working environment for staff</a:t>
            </a:r>
            <a:r>
              <a:rPr lang="en-IE" dirty="0" smtClean="0"/>
              <a:t>.</a:t>
            </a:r>
          </a:p>
          <a:p>
            <a:r>
              <a:rPr lang="en-IE" dirty="0"/>
              <a:t>A series of information and communications technology (ICT) projects are used to support the SDM programme and to add new services and improve functionality on its main strategic system (Business Object Model implementation – BOMi).</a:t>
            </a:r>
            <a:endParaRPr lang="en-IE" dirty="0" smtClean="0"/>
          </a:p>
          <a:p>
            <a:endParaRPr lang="en-IE" dirty="0"/>
          </a:p>
        </p:txBody>
      </p:sp>
    </p:spTree>
    <p:extLst>
      <p:ext uri="{BB962C8B-B14F-4D97-AF65-F5344CB8AC3E}">
        <p14:creationId xmlns:p14="http://schemas.microsoft.com/office/powerpoint/2010/main" val="340645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Structure of the company</a:t>
            </a:r>
            <a:endParaRPr lang="en-IE" dirty="0"/>
          </a:p>
        </p:txBody>
      </p:sp>
      <p:sp>
        <p:nvSpPr>
          <p:cNvPr id="3" name="Content Placeholder 2"/>
          <p:cNvSpPr>
            <a:spLocks noGrp="1"/>
          </p:cNvSpPr>
          <p:nvPr>
            <p:ph idx="1"/>
          </p:nvPr>
        </p:nvSpPr>
        <p:spPr/>
        <p:txBody>
          <a:bodyPr>
            <a:normAutofit fontScale="77500" lnSpcReduction="20000"/>
          </a:bodyPr>
          <a:lstStyle/>
          <a:p>
            <a:pPr marL="0" indent="0" algn="ctr">
              <a:buNone/>
            </a:pPr>
            <a:r>
              <a:rPr lang="en-IE" dirty="0" smtClean="0"/>
              <a:t>BOMi</a:t>
            </a:r>
          </a:p>
          <a:p>
            <a:r>
              <a:rPr lang="en-IE" dirty="0"/>
              <a:t>The strategy used by the DSP represents the service delivery modernisation (SDM) </a:t>
            </a:r>
            <a:r>
              <a:rPr lang="en-IE" dirty="0" smtClean="0"/>
              <a:t>model.</a:t>
            </a:r>
          </a:p>
          <a:p>
            <a:r>
              <a:rPr lang="en-IE" dirty="0" smtClean="0"/>
              <a:t>The </a:t>
            </a:r>
            <a:r>
              <a:rPr lang="en-IE" dirty="0"/>
              <a:t>next step was to go from the strategy model to designing the architecture and framework using the Business Objects Model (BOMi</a:t>
            </a:r>
            <a:r>
              <a:rPr lang="en-IE" dirty="0" smtClean="0"/>
              <a:t>).</a:t>
            </a:r>
          </a:p>
          <a:p>
            <a:r>
              <a:rPr lang="en-IE" dirty="0" smtClean="0"/>
              <a:t>Through using Microsoft’s .NET framework and agile development.</a:t>
            </a:r>
          </a:p>
          <a:p>
            <a:r>
              <a:rPr lang="en-IE" dirty="0" smtClean="0"/>
              <a:t>Agile methodology: iterative and incremental development offers quick win, high impact, early delivery.</a:t>
            </a:r>
          </a:p>
          <a:p>
            <a:r>
              <a:rPr lang="en-IE" dirty="0" smtClean="0"/>
              <a:t>Once the BOMi model was designed it was then implemented (from strategy to implementation).</a:t>
            </a:r>
          </a:p>
          <a:p>
            <a:endParaRPr lang="en-IE" dirty="0"/>
          </a:p>
          <a:p>
            <a:endParaRPr lang="en-IE" dirty="0"/>
          </a:p>
        </p:txBody>
      </p:sp>
    </p:spTree>
    <p:extLst>
      <p:ext uri="{BB962C8B-B14F-4D97-AF65-F5344CB8AC3E}">
        <p14:creationId xmlns:p14="http://schemas.microsoft.com/office/powerpoint/2010/main" val="2111158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pic>
        <p:nvPicPr>
          <p:cNvPr id="4" name="Content Placeholder 3"/>
          <p:cNvPicPr>
            <a:picLocks noGrp="1"/>
          </p:cNvPicPr>
          <p:nvPr>
            <p:ph idx="1"/>
          </p:nvPr>
        </p:nvPicPr>
        <p:blipFill>
          <a:blip r:embed="rId3"/>
          <a:stretch>
            <a:fillRect/>
          </a:stretch>
        </p:blipFill>
        <p:spPr>
          <a:xfrm>
            <a:off x="467544" y="260648"/>
            <a:ext cx="8280920" cy="6192688"/>
          </a:xfrm>
          <a:prstGeom prst="rect">
            <a:avLst/>
          </a:prstGeom>
        </p:spPr>
      </p:pic>
    </p:spTree>
    <p:extLst>
      <p:ext uri="{BB962C8B-B14F-4D97-AF65-F5344CB8AC3E}">
        <p14:creationId xmlns:p14="http://schemas.microsoft.com/office/powerpoint/2010/main" val="872158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Training</a:t>
            </a:r>
            <a:endParaRPr lang="en-IE" dirty="0"/>
          </a:p>
        </p:txBody>
      </p:sp>
      <p:sp>
        <p:nvSpPr>
          <p:cNvPr id="3" name="Content Placeholder 2"/>
          <p:cNvSpPr>
            <a:spLocks noGrp="1"/>
          </p:cNvSpPr>
          <p:nvPr>
            <p:ph idx="1"/>
          </p:nvPr>
        </p:nvSpPr>
        <p:spPr/>
        <p:txBody>
          <a:bodyPr>
            <a:normAutofit fontScale="62500" lnSpcReduction="20000"/>
          </a:bodyPr>
          <a:lstStyle/>
          <a:p>
            <a:r>
              <a:rPr lang="en-IE" dirty="0" smtClean="0"/>
              <a:t>Training was done in the DSP’s offices in Parnell East building.</a:t>
            </a:r>
          </a:p>
          <a:p>
            <a:r>
              <a:rPr lang="en-IE" dirty="0" smtClean="0"/>
              <a:t>Training consisted of learning how to use the DSP’s sites and services and an introduction to all of the Microsoft products/applications that are used.</a:t>
            </a:r>
          </a:p>
          <a:p>
            <a:r>
              <a:rPr lang="en-IE" dirty="0" smtClean="0"/>
              <a:t>Also building MVC </a:t>
            </a:r>
            <a:r>
              <a:rPr lang="en-IE" dirty="0"/>
              <a:t>web </a:t>
            </a:r>
            <a:r>
              <a:rPr lang="en-IE" dirty="0" smtClean="0"/>
              <a:t>applications using the ASP </a:t>
            </a:r>
            <a:r>
              <a:rPr lang="en-IE" dirty="0" err="1" smtClean="0"/>
              <a:t>.Net</a:t>
            </a:r>
            <a:r>
              <a:rPr lang="en-IE" dirty="0" smtClean="0"/>
              <a:t> framework in Microsoft Visual Studio 2015.</a:t>
            </a:r>
          </a:p>
          <a:p>
            <a:r>
              <a:rPr lang="en-IE" dirty="0" smtClean="0"/>
              <a:t>Agile development and SCRUM </a:t>
            </a:r>
            <a:r>
              <a:rPr lang="en-IE" dirty="0" smtClean="0"/>
              <a:t>methodology.</a:t>
            </a:r>
          </a:p>
          <a:p>
            <a:pPr marL="0" indent="0">
              <a:buNone/>
            </a:pPr>
            <a:endParaRPr lang="en-IE" dirty="0"/>
          </a:p>
          <a:p>
            <a:pPr marL="0" indent="0">
              <a:buNone/>
            </a:pPr>
            <a:r>
              <a:rPr lang="en-IE" dirty="0" smtClean="0">
                <a:hlinkClick r:id="rId2"/>
              </a:rPr>
              <a:t>https</a:t>
            </a:r>
            <a:r>
              <a:rPr lang="en-IE" dirty="0">
                <a:hlinkClick r:id="rId2"/>
              </a:rPr>
              <a:t>://</a:t>
            </a:r>
            <a:r>
              <a:rPr lang="en-IE" dirty="0" smtClean="0">
                <a:hlinkClick r:id="rId2"/>
              </a:rPr>
              <a:t>stackoverflow.com/questions/11469358/what-is-the-difference-between-scrum-and-agile-development</a:t>
            </a:r>
            <a:endParaRPr lang="en-IE" dirty="0" smtClean="0"/>
          </a:p>
          <a:p>
            <a:pPr marL="0" indent="0">
              <a:buNone/>
            </a:pPr>
            <a:endParaRPr lang="en-IE" dirty="0" smtClean="0"/>
          </a:p>
          <a:p>
            <a:r>
              <a:rPr lang="en-IE" dirty="0" smtClean="0"/>
              <a:t>We also learned about daily stand ups that each team take part in.</a:t>
            </a:r>
          </a:p>
          <a:p>
            <a:r>
              <a:rPr lang="en-IE" dirty="0" smtClean="0"/>
              <a:t>Stand ups involve each member of the team communicating to other team members about what they did, what they are doing and what they plan to do. (past, present, future)</a:t>
            </a:r>
          </a:p>
          <a:p>
            <a:r>
              <a:rPr lang="en-IE" dirty="0" smtClean="0"/>
              <a:t>Training lasted 2 weeks. </a:t>
            </a:r>
            <a:endParaRPr lang="en-IE" dirty="0"/>
          </a:p>
        </p:txBody>
      </p:sp>
    </p:spTree>
    <p:extLst>
      <p:ext uri="{BB962C8B-B14F-4D97-AF65-F5344CB8AC3E}">
        <p14:creationId xmlns:p14="http://schemas.microsoft.com/office/powerpoint/2010/main" val="2635140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Goals and aims for the Internship</a:t>
            </a:r>
            <a:endParaRPr lang="en-IE" dirty="0"/>
          </a:p>
        </p:txBody>
      </p:sp>
      <p:sp>
        <p:nvSpPr>
          <p:cNvPr id="3" name="Content Placeholder 2"/>
          <p:cNvSpPr>
            <a:spLocks noGrp="1"/>
          </p:cNvSpPr>
          <p:nvPr>
            <p:ph idx="1"/>
          </p:nvPr>
        </p:nvSpPr>
        <p:spPr/>
        <p:txBody>
          <a:bodyPr>
            <a:normAutofit fontScale="85000" lnSpcReduction="10000"/>
          </a:bodyPr>
          <a:lstStyle/>
          <a:p>
            <a:r>
              <a:rPr lang="en-IE" dirty="0" smtClean="0"/>
              <a:t>To gain an understanding of the role of IT and computing in the DSP.</a:t>
            </a:r>
          </a:p>
          <a:p>
            <a:r>
              <a:rPr lang="en-IE" dirty="0" smtClean="0"/>
              <a:t>How each of the teams work together.</a:t>
            </a:r>
          </a:p>
          <a:p>
            <a:r>
              <a:rPr lang="en-IE" dirty="0" smtClean="0"/>
              <a:t>To communicate successfully and effectively with other team members.</a:t>
            </a:r>
          </a:p>
          <a:p>
            <a:r>
              <a:rPr lang="en-IE" dirty="0" smtClean="0"/>
              <a:t>To use my IT and personal skills to contribute effectively and in a positive manner to the team. </a:t>
            </a:r>
          </a:p>
          <a:p>
            <a:r>
              <a:rPr lang="en-IE" dirty="0" smtClean="0"/>
              <a:t>Learn how to work in a team in an IT company.</a:t>
            </a:r>
          </a:p>
          <a:p>
            <a:r>
              <a:rPr lang="en-IE" dirty="0" smtClean="0"/>
              <a:t>To get better at using the .NET framework and code in C# and any other language used by the DSP.</a:t>
            </a:r>
          </a:p>
          <a:p>
            <a:endParaRPr lang="en-IE" dirty="0"/>
          </a:p>
        </p:txBody>
      </p:sp>
    </p:spTree>
    <p:extLst>
      <p:ext uri="{BB962C8B-B14F-4D97-AF65-F5344CB8AC3E}">
        <p14:creationId xmlns:p14="http://schemas.microsoft.com/office/powerpoint/2010/main" val="1754928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Introduction to </a:t>
            </a:r>
            <a:r>
              <a:rPr lang="en-IE" dirty="0" smtClean="0"/>
              <a:t>REM team</a:t>
            </a:r>
            <a:endParaRPr lang="en-IE" dirty="0"/>
          </a:p>
        </p:txBody>
      </p:sp>
      <p:sp>
        <p:nvSpPr>
          <p:cNvPr id="3" name="Content Placeholder 2"/>
          <p:cNvSpPr>
            <a:spLocks noGrp="1"/>
          </p:cNvSpPr>
          <p:nvPr>
            <p:ph idx="1"/>
          </p:nvPr>
        </p:nvSpPr>
        <p:spPr/>
        <p:txBody>
          <a:bodyPr>
            <a:normAutofit fontScale="85000" lnSpcReduction="20000"/>
          </a:bodyPr>
          <a:lstStyle/>
          <a:p>
            <a:r>
              <a:rPr lang="en-IE" dirty="0" smtClean="0"/>
              <a:t>The Release Environment Management (REM) team work together and are responsible for merging projects together before they go out onto the live system.</a:t>
            </a:r>
          </a:p>
          <a:p>
            <a:r>
              <a:rPr lang="en-IE" dirty="0" smtClean="0"/>
              <a:t>The REM team work on a 4 week cycle, new and updated projects are released by the team on the Friday of the last week.</a:t>
            </a:r>
          </a:p>
          <a:p>
            <a:r>
              <a:rPr lang="en-IE" dirty="0" smtClean="0"/>
              <a:t>They know the current status of automated tests and decide which teams fix broken tests.</a:t>
            </a:r>
          </a:p>
          <a:p>
            <a:r>
              <a:rPr lang="en-IE" dirty="0" smtClean="0"/>
              <a:t>They use PowerShell scripts to make changes to the BOMi live system.</a:t>
            </a:r>
          </a:p>
          <a:p>
            <a:r>
              <a:rPr lang="en-IE" dirty="0" smtClean="0"/>
              <a:t>They are responsible for the builds and deployments of jobs using Jenkins’s automation server.</a:t>
            </a:r>
          </a:p>
          <a:p>
            <a:endParaRPr lang="en-IE" dirty="0"/>
          </a:p>
        </p:txBody>
      </p:sp>
    </p:spTree>
    <p:extLst>
      <p:ext uri="{BB962C8B-B14F-4D97-AF65-F5344CB8AC3E}">
        <p14:creationId xmlns:p14="http://schemas.microsoft.com/office/powerpoint/2010/main" val="1828998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Central Testing team</a:t>
            </a:r>
            <a:endParaRPr lang="en-IE" dirty="0"/>
          </a:p>
        </p:txBody>
      </p:sp>
      <p:sp>
        <p:nvSpPr>
          <p:cNvPr id="3" name="Content Placeholder 2"/>
          <p:cNvSpPr>
            <a:spLocks noGrp="1"/>
          </p:cNvSpPr>
          <p:nvPr>
            <p:ph idx="1"/>
          </p:nvPr>
        </p:nvSpPr>
        <p:spPr/>
        <p:txBody>
          <a:bodyPr>
            <a:normAutofit lnSpcReduction="10000"/>
          </a:bodyPr>
          <a:lstStyle/>
          <a:p>
            <a:r>
              <a:rPr lang="en-IE" dirty="0" smtClean="0"/>
              <a:t>The teams main focus is on validation of the existing state of the system given new functionality has been introduced to ensure no broken functionality.</a:t>
            </a:r>
          </a:p>
          <a:p>
            <a:r>
              <a:rPr lang="en-IE" dirty="0" smtClean="0"/>
              <a:t>The team is constantly being updated on failed and on going automated tests.</a:t>
            </a:r>
          </a:p>
          <a:p>
            <a:r>
              <a:rPr lang="en-IE" dirty="0" smtClean="0"/>
              <a:t>The scope of all test cases go across all functional areas within the live system.</a:t>
            </a:r>
          </a:p>
          <a:p>
            <a:r>
              <a:rPr lang="en-IE" dirty="0" smtClean="0"/>
              <a:t>The team is constantly communicating.</a:t>
            </a:r>
            <a:endParaRPr lang="en-IE" dirty="0"/>
          </a:p>
        </p:txBody>
      </p:sp>
    </p:spTree>
    <p:extLst>
      <p:ext uri="{BB962C8B-B14F-4D97-AF65-F5344CB8AC3E}">
        <p14:creationId xmlns:p14="http://schemas.microsoft.com/office/powerpoint/2010/main" val="3908522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1112</Words>
  <Application>Microsoft Office PowerPoint</Application>
  <PresentationFormat>On-screen Show (4:3)</PresentationFormat>
  <Paragraphs>79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Internship  at the Department Of Social Protection</vt:lpstr>
      <vt:lpstr>Introduction to the Department of Social Protection </vt:lpstr>
      <vt:lpstr>Structure of the company</vt:lpstr>
      <vt:lpstr>Structure of the company</vt:lpstr>
      <vt:lpstr>PowerPoint Presentation</vt:lpstr>
      <vt:lpstr>Training</vt:lpstr>
      <vt:lpstr>Goals and aims for the Internship</vt:lpstr>
      <vt:lpstr>Introduction to REM team</vt:lpstr>
      <vt:lpstr>Central Testing team</vt:lpstr>
      <vt:lpstr>REM Continuous Integration (CI) Platform 2.0</vt:lpstr>
      <vt:lpstr>Understanding the roles/responsibilities within the REM CI team.</vt:lpstr>
      <vt:lpstr>Software and Applications used and Tasks performed.</vt:lpstr>
      <vt:lpstr>Conclusion and skills gained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DellUser</dc:creator>
  <cp:lastModifiedBy>DellUser</cp:lastModifiedBy>
  <cp:revision>37</cp:revision>
  <dcterms:created xsi:type="dcterms:W3CDTF">2017-08-23T13:28:43Z</dcterms:created>
  <dcterms:modified xsi:type="dcterms:W3CDTF">2017-08-28T17:04:19Z</dcterms:modified>
</cp:coreProperties>
</file>