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81" autoAdjust="0"/>
  </p:normalViewPr>
  <p:slideViewPr>
    <p:cSldViewPr>
      <p:cViewPr>
        <p:scale>
          <a:sx n="60" d="100"/>
          <a:sy n="60" d="100"/>
        </p:scale>
        <p:origin x="-162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7D47-27D9-4E70-9D7D-A687FFC8CE5C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79DF7-F56A-4901-AD93-684E006702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57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hid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Object-oriented_user_interfac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Naked</a:t>
            </a:r>
            <a:r>
              <a:rPr lang="en-IE" baseline="0" dirty="0" smtClean="0"/>
              <a:t> Objects Framework similar to Model view controller pattern.</a:t>
            </a:r>
          </a:p>
          <a:p>
            <a:pPr marL="0" indent="0">
              <a:buFontTx/>
              <a:buNone/>
            </a:pPr>
            <a:r>
              <a:rPr lang="en-I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is just a strong commitment to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formation hiding"/>
              </a:rPr>
              <a:t>encapsulation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I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specific interpretation of an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Object-oriented user interface"/>
              </a:rPr>
              <a:t>object-oriented user interface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(OOUI). The user interface shall be 100% automatically created from the definition of the domain objects.</a:t>
            </a:r>
            <a:endParaRPr lang="en-IE" baseline="0" dirty="0" smtClean="0"/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Creates a fully-functional web application in minutes, without requiring a single line of user interface code to be written.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F6F53-083E-4267-8658-D373F1E1388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70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Agile</a:t>
            </a:r>
            <a:r>
              <a:rPr lang="en-IE" baseline="0" dirty="0" smtClean="0"/>
              <a:t> Methodology - </a:t>
            </a:r>
            <a:r>
              <a:rPr lang="en-IE" dirty="0" smtClean="0"/>
              <a:t>software development cycle: including planning, requirements analysis, design, coding, unit testing, and acceptance testing.</a:t>
            </a:r>
          </a:p>
          <a:p>
            <a:r>
              <a:rPr lang="en-IE" dirty="0" smtClean="0"/>
              <a:t>It is a lightweight software framework</a:t>
            </a:r>
            <a:r>
              <a:rPr lang="en-IE" baseline="0" dirty="0" smtClean="0"/>
              <a:t> that promotes: </a:t>
            </a:r>
          </a:p>
          <a:p>
            <a:r>
              <a:rPr lang="en-IE" baseline="0" dirty="0" smtClean="0"/>
              <a:t>-   Iterative development throughout the life-cycle of the project.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Close</a:t>
            </a:r>
            <a:r>
              <a:rPr lang="en-IE" dirty="0" smtClean="0"/>
              <a:t> collaboration</a:t>
            </a:r>
            <a:r>
              <a:rPr lang="en-IE" baseline="0" dirty="0" smtClean="0"/>
              <a:t> between the </a:t>
            </a:r>
            <a:r>
              <a:rPr lang="en-IE" baseline="0" dirty="0" err="1" smtClean="0"/>
              <a:t>dev</a:t>
            </a:r>
            <a:r>
              <a:rPr lang="en-IE" baseline="0" dirty="0" smtClean="0"/>
              <a:t> team and business side.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Constant communication and tightly knit teams.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pPr marL="0" indent="0">
              <a:buFontTx/>
              <a:buNone/>
            </a:pPr>
            <a:r>
              <a:rPr lang="en-IE" baseline="0" dirty="0" smtClean="0"/>
              <a:t>SCRUM</a:t>
            </a:r>
          </a:p>
          <a:p>
            <a:pPr marL="0" indent="0">
              <a:buFontTx/>
              <a:buNone/>
            </a:pP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is just one of the many iterative and incremental agile software development method.</a:t>
            </a:r>
          </a:p>
          <a:p>
            <a:pPr marL="0" indent="0">
              <a:buFontTx/>
              <a:buNone/>
            </a:pP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SCRUM methodology a sprint is the basic unit of development. Each sprint starts with a planning meeting, where the tasks for the sprint are identified and an estimated commitment for the sprint goal is made. A Sprint ends with a review or retrospective meeting where the progress is reviewed and lessons for the next sprint are identified. During each sprint, the team creates finished portions of a product.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79DF7-F56A-4901-AD93-684E0067025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991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45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82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296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56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31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3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01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261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464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47C5-5BC6-41B4-8EE3-22C215E1BBEB}" type="datetimeFigureOut">
              <a:rPr lang="en-IE" smtClean="0"/>
              <a:t>03/09/2017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39A3-CEDC-4F40-BC91-D691C7674F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82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Internship  at the Department Of Social Protection (DSP)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31/1/2017 – 31/07/2017</a:t>
            </a:r>
            <a:endParaRPr lang="en-IE" dirty="0"/>
          </a:p>
        </p:txBody>
      </p:sp>
      <p:pic>
        <p:nvPicPr>
          <p:cNvPr id="1026" name="Picture 2" descr="C:\Users\DellUser\Pictures\Department-of-Social-Prot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0648"/>
            <a:ext cx="2276872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Introduction to the DSP and company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sz="3800" dirty="0" smtClean="0"/>
              <a:t>The </a:t>
            </a:r>
            <a:r>
              <a:rPr lang="en-IE" sz="3800" dirty="0"/>
              <a:t>main services/functions of the DSP are to provide and advise Government and formulate appropriate social protection and social inclusion policies</a:t>
            </a:r>
            <a:r>
              <a:rPr lang="en-IE" sz="3800" dirty="0" smtClean="0"/>
              <a:t>.</a:t>
            </a:r>
          </a:p>
          <a:p>
            <a:r>
              <a:rPr lang="en-IE" sz="3800" dirty="0" smtClean="0"/>
              <a:t>It </a:t>
            </a:r>
            <a:r>
              <a:rPr lang="en-IE" sz="3800" dirty="0"/>
              <a:t>is responsible for the delivery of a range of social insurance and social assistance schemes including provision for unemployment, illness, maternity, caring, widowhood, retirement and old age</a:t>
            </a:r>
            <a:r>
              <a:rPr lang="en-IE" sz="3800" dirty="0" smtClean="0"/>
              <a:t>.</a:t>
            </a:r>
          </a:p>
          <a:p>
            <a:r>
              <a:rPr lang="en-IE" sz="3800" dirty="0" smtClean="0"/>
              <a:t>The DSP bases its structure on its continuous Service Delivery Modernisation (SDM) programme, which delivers a high quality service, and also a proactive service to customers.</a:t>
            </a:r>
          </a:p>
          <a:p>
            <a:r>
              <a:rPr lang="en-IE" sz="3800" dirty="0" smtClean="0"/>
              <a:t>A series of ICT projects are used to support the SDM programme and improve its main strategic system. (Business Object Model implementation - </a:t>
            </a:r>
            <a:r>
              <a:rPr lang="en-IE" sz="3800" dirty="0" err="1" smtClean="0"/>
              <a:t>BOMi</a:t>
            </a:r>
            <a:r>
              <a:rPr lang="en-IE" sz="3800" dirty="0" smtClean="0"/>
              <a:t>)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70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err="1" smtClean="0"/>
              <a:t>BOMi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124744"/>
            <a:ext cx="828092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Training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Training was done in the DSP’s offices in Parnell East building.</a:t>
            </a:r>
          </a:p>
          <a:p>
            <a:r>
              <a:rPr lang="en-IE" dirty="0" smtClean="0"/>
              <a:t>Training consisted of learning how to use the DSP’s sites and services and an introduction to all of the Microsoft products/applications that are used.</a:t>
            </a:r>
          </a:p>
          <a:p>
            <a:r>
              <a:rPr lang="en-IE" dirty="0" smtClean="0"/>
              <a:t>Also building MVC </a:t>
            </a:r>
            <a:r>
              <a:rPr lang="en-IE" dirty="0"/>
              <a:t>web </a:t>
            </a:r>
            <a:r>
              <a:rPr lang="en-IE" dirty="0" smtClean="0"/>
              <a:t>applications using the ASP </a:t>
            </a:r>
            <a:r>
              <a:rPr lang="en-IE" dirty="0" err="1" smtClean="0"/>
              <a:t>.Net</a:t>
            </a:r>
            <a:r>
              <a:rPr lang="en-IE" dirty="0" smtClean="0"/>
              <a:t> framework in Microsoft Visual Studio 2015.</a:t>
            </a:r>
          </a:p>
          <a:p>
            <a:r>
              <a:rPr lang="en-IE" dirty="0" smtClean="0"/>
              <a:t>Agile development and SCRUM methodology</a:t>
            </a:r>
            <a:r>
              <a:rPr lang="en-IE" dirty="0" smtClean="0"/>
              <a:t>. </a:t>
            </a:r>
          </a:p>
          <a:p>
            <a:r>
              <a:rPr lang="en-IE" dirty="0" smtClean="0"/>
              <a:t>We also learned about daily stand ups that each team take part in.</a:t>
            </a:r>
          </a:p>
          <a:p>
            <a:r>
              <a:rPr lang="en-IE" dirty="0" smtClean="0"/>
              <a:t>Stand </a:t>
            </a:r>
            <a:r>
              <a:rPr lang="en-IE" dirty="0" smtClean="0"/>
              <a:t>ups involve each member of the team communicating to other team members about what they did, what they are doing and what they plan to do. (past, present, future)</a:t>
            </a:r>
          </a:p>
          <a:p>
            <a:r>
              <a:rPr lang="en-IE" dirty="0" smtClean="0"/>
              <a:t>Training lasted 2 weeks.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28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Introduction to Release Environment Management (REM) &amp; Central Testing teams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70000" lnSpcReduction="20000"/>
          </a:bodyPr>
          <a:lstStyle/>
          <a:p>
            <a:r>
              <a:rPr lang="en-IE" sz="3400" dirty="0" smtClean="0"/>
              <a:t>All teams work on a 4 week cycle, at the end of month new updates to live system are introduced.</a:t>
            </a:r>
          </a:p>
          <a:p>
            <a:r>
              <a:rPr lang="en-IE" sz="3400" dirty="0" smtClean="0"/>
              <a:t>REM team are responsible for merging projects and building/running projects, scripts, batch jobs, etc.</a:t>
            </a:r>
          </a:p>
          <a:p>
            <a:r>
              <a:rPr lang="en-IE" sz="3400" dirty="0" smtClean="0"/>
              <a:t>REM know the current status of automated tests and decide which teams fix broken tests.</a:t>
            </a:r>
          </a:p>
          <a:p>
            <a:r>
              <a:rPr lang="en-IE" sz="3400" dirty="0" smtClean="0"/>
              <a:t>Central Testing team’s </a:t>
            </a:r>
            <a:r>
              <a:rPr lang="en-IE" sz="3400" dirty="0" smtClean="0"/>
              <a:t>main focus is on validation of the existing state of the system given new functionality has been introduced to ensure no broken functionality.</a:t>
            </a:r>
          </a:p>
          <a:p>
            <a:r>
              <a:rPr lang="en-IE" sz="3400" dirty="0" smtClean="0"/>
              <a:t>The team is constantly being updated on failed and on going automated tests.</a:t>
            </a:r>
          </a:p>
          <a:p>
            <a:r>
              <a:rPr lang="en-IE" sz="3400" dirty="0" smtClean="0"/>
              <a:t>The scope of all test cases go across all functional areas within the live system.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966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REM Continuous Integration (CI) Platform 2.0 team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Where I completed most of my work.</a:t>
            </a:r>
          </a:p>
          <a:p>
            <a:r>
              <a:rPr lang="en-IE" dirty="0"/>
              <a:t>The project involves changing the current company system architecture and developing a new platform for continuous integration.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new platform will be a git-based development environment with the use of </a:t>
            </a:r>
            <a:r>
              <a:rPr lang="en-IE" dirty="0" err="1" smtClean="0"/>
              <a:t>NuGet</a:t>
            </a:r>
            <a:r>
              <a:rPr lang="en-IE" dirty="0" smtClean="0"/>
              <a:t> </a:t>
            </a:r>
            <a:r>
              <a:rPr lang="en-IE" dirty="0"/>
              <a:t>packages</a:t>
            </a:r>
            <a:r>
              <a:rPr lang="en-IE" dirty="0" smtClean="0"/>
              <a:t>.</a:t>
            </a:r>
          </a:p>
          <a:p>
            <a:r>
              <a:rPr lang="en-IE" dirty="0"/>
              <a:t>It aims to support multiple apps, each of which is made up of multiple components/modules/clusters (more generally: "artifacts</a:t>
            </a:r>
            <a:r>
              <a:rPr lang="en-IE" dirty="0" smtClean="0"/>
              <a:t>").</a:t>
            </a:r>
          </a:p>
          <a:p>
            <a:r>
              <a:rPr lang="en-IE" dirty="0" smtClean="0"/>
              <a:t>Each “</a:t>
            </a:r>
            <a:r>
              <a:rPr lang="en-IE" dirty="0" err="1" smtClean="0"/>
              <a:t>artifact</a:t>
            </a:r>
            <a:r>
              <a:rPr lang="en-IE" dirty="0" smtClean="0"/>
              <a:t>” resides in its own repository.</a:t>
            </a:r>
          </a:p>
          <a:p>
            <a:r>
              <a:rPr lang="en-IE" dirty="0"/>
              <a:t>When finished the platform will be a much finer grained view of handling the company’s codebases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50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Understanding the roles/responsibilities within </a:t>
            </a:r>
            <a:r>
              <a:rPr lang="en-IE" dirty="0" smtClean="0"/>
              <a:t>the REM CI </a:t>
            </a:r>
            <a:r>
              <a:rPr lang="en-IE" dirty="0"/>
              <a:t>team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Team was made up of multiple members each of which with a different role.</a:t>
            </a:r>
          </a:p>
          <a:p>
            <a:r>
              <a:rPr lang="en-IE" dirty="0" smtClean="0"/>
              <a:t>Two team leaders Dan and </a:t>
            </a:r>
            <a:r>
              <a:rPr lang="en-IE" dirty="0" err="1" smtClean="0"/>
              <a:t>Seb</a:t>
            </a:r>
            <a:r>
              <a:rPr lang="en-IE" dirty="0" smtClean="0"/>
              <a:t> who we reported to.</a:t>
            </a:r>
          </a:p>
          <a:p>
            <a:r>
              <a:rPr lang="en-IE" dirty="0" smtClean="0"/>
              <a:t>Daily stand ups.</a:t>
            </a:r>
          </a:p>
          <a:p>
            <a:r>
              <a:rPr lang="en-IE" dirty="0" smtClean="0"/>
              <a:t>Each week </a:t>
            </a:r>
            <a:r>
              <a:rPr lang="en-IE" dirty="0" smtClean="0"/>
              <a:t>we were </a:t>
            </a:r>
            <a:r>
              <a:rPr lang="en-IE" dirty="0" smtClean="0"/>
              <a:t>assigned new tasks using </a:t>
            </a:r>
            <a:r>
              <a:rPr lang="en-IE" dirty="0" err="1" smtClean="0"/>
              <a:t>Trello</a:t>
            </a:r>
            <a:r>
              <a:rPr lang="en-IE" dirty="0" smtClean="0"/>
              <a:t> boards.</a:t>
            </a:r>
          </a:p>
          <a:p>
            <a:r>
              <a:rPr lang="en-IE" dirty="0" smtClean="0"/>
              <a:t>Goal was to slowly migrate current live system to new git based platform.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37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Software and Applications </a:t>
            </a:r>
            <a:r>
              <a:rPr lang="en-IE" dirty="0"/>
              <a:t>used and Tasks performed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r>
              <a:rPr lang="en-IE" sz="4600" dirty="0" smtClean="0"/>
              <a:t>PowerShell, Jenkins, </a:t>
            </a:r>
            <a:r>
              <a:rPr lang="en-IE" sz="4600" dirty="0" err="1" smtClean="0"/>
              <a:t>NuGet</a:t>
            </a:r>
            <a:r>
              <a:rPr lang="en-IE" sz="4600" dirty="0" smtClean="0"/>
              <a:t> , GIT, Visual Studio Code, Visual Studio, Microsoft TFS</a:t>
            </a:r>
            <a:r>
              <a:rPr lang="en-IE" sz="4600" dirty="0"/>
              <a:t>.</a:t>
            </a:r>
            <a:endParaRPr lang="en-IE" sz="4600" dirty="0" smtClean="0"/>
          </a:p>
          <a:p>
            <a:r>
              <a:rPr lang="en-IE" sz="4600" dirty="0" smtClean="0"/>
              <a:t>Using git to create repositories for each BOMi “</a:t>
            </a:r>
            <a:r>
              <a:rPr lang="en-IE" sz="4600" dirty="0" err="1" smtClean="0"/>
              <a:t>artifact</a:t>
            </a:r>
            <a:r>
              <a:rPr lang="en-IE" sz="4600" dirty="0" smtClean="0"/>
              <a:t>” (usually a sing c# or VB project with supporting tests).</a:t>
            </a:r>
          </a:p>
          <a:p>
            <a:r>
              <a:rPr lang="en-IE" sz="4600" dirty="0" smtClean="0"/>
              <a:t>Creating </a:t>
            </a:r>
            <a:r>
              <a:rPr lang="en-IE" sz="4600" dirty="0" err="1" smtClean="0"/>
              <a:t>NuGet</a:t>
            </a:r>
            <a:r>
              <a:rPr lang="en-IE" sz="4600" dirty="0" smtClean="0"/>
              <a:t> packages</a:t>
            </a:r>
            <a:r>
              <a:rPr lang="en-IE" sz="4600" dirty="0" smtClean="0"/>
              <a:t>.</a:t>
            </a:r>
          </a:p>
          <a:p>
            <a:r>
              <a:rPr lang="en-IE" sz="4600" dirty="0" smtClean="0"/>
              <a:t>Using YAML to write the configuration for each “</a:t>
            </a:r>
            <a:r>
              <a:rPr lang="en-IE" sz="4600" dirty="0" err="1" smtClean="0"/>
              <a:t>artifact</a:t>
            </a:r>
            <a:r>
              <a:rPr lang="en-IE" sz="4600" dirty="0" smtClean="0"/>
              <a:t>” - </a:t>
            </a:r>
            <a:r>
              <a:rPr lang="en-IE" sz="4600" dirty="0"/>
              <a:t>project information, compile configuration, testing configuration and publishing configuration</a:t>
            </a:r>
            <a:r>
              <a:rPr lang="en-IE" sz="4600" dirty="0" smtClean="0"/>
              <a:t>.</a:t>
            </a:r>
            <a:endParaRPr lang="en-IE" sz="4600" dirty="0" smtClean="0"/>
          </a:p>
          <a:p>
            <a:r>
              <a:rPr lang="en-IE" sz="4600" dirty="0" smtClean="0"/>
              <a:t>Checking C# or VB projects using Visual Studio (if there are issues).</a:t>
            </a:r>
          </a:p>
          <a:p>
            <a:r>
              <a:rPr lang="en-IE" sz="4600" dirty="0" smtClean="0"/>
              <a:t>Using PowerShell to run/build/test/create scripts.</a:t>
            </a:r>
          </a:p>
          <a:p>
            <a:r>
              <a:rPr lang="en-IE" sz="4600" dirty="0" smtClean="0"/>
              <a:t>Writing scripts using visual studio code and fixing issues with other scripts.</a:t>
            </a:r>
          </a:p>
          <a:p>
            <a:r>
              <a:rPr lang="en-IE" sz="4600" dirty="0"/>
              <a:t>Used Jenkins automation server to build, test, package and publish BOMi artifacts</a:t>
            </a:r>
            <a:r>
              <a:rPr lang="en-IE" sz="4600" dirty="0" smtClean="0"/>
              <a:t>.</a:t>
            </a:r>
          </a:p>
          <a:p>
            <a:r>
              <a:rPr lang="en-IE" sz="4600" dirty="0"/>
              <a:t>Sandcastle script for Documentation.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685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Conclusion and </a:t>
            </a:r>
            <a:r>
              <a:rPr lang="en-IE" dirty="0"/>
              <a:t>skills</a:t>
            </a:r>
            <a:r>
              <a:rPr lang="en-IE" dirty="0" smtClean="0"/>
              <a:t> gained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Each team showed me how they work together, develop and communicate in a way that allows workflow to continue without running into major </a:t>
            </a:r>
            <a:r>
              <a:rPr lang="en-IE" dirty="0" smtClean="0"/>
              <a:t>error.</a:t>
            </a:r>
          </a:p>
          <a:p>
            <a:r>
              <a:rPr lang="en-IE" dirty="0"/>
              <a:t>How they use the SDM and BOMi platform to integrate new updates to the live system, how code is checked in and checked out before going onto the live system</a:t>
            </a:r>
            <a:r>
              <a:rPr lang="en-IE" dirty="0" smtClean="0"/>
              <a:t>.</a:t>
            </a:r>
          </a:p>
          <a:p>
            <a:r>
              <a:rPr lang="en-IE" dirty="0"/>
              <a:t>H</a:t>
            </a:r>
            <a:r>
              <a:rPr lang="en-IE" dirty="0" smtClean="0"/>
              <a:t>ow </a:t>
            </a:r>
            <a:r>
              <a:rPr lang="en-IE" dirty="0"/>
              <a:t>they incorporate Microsoft’s .NET framework into their system and how they use agile development to easily allow the teams to develop and get jobs done on time</a:t>
            </a:r>
            <a:r>
              <a:rPr lang="en-IE" dirty="0" smtClean="0"/>
              <a:t>.</a:t>
            </a:r>
          </a:p>
          <a:p>
            <a:r>
              <a:rPr lang="en-IE" dirty="0" smtClean="0"/>
              <a:t>How to use Git effectively in a team. (branching, merging, </a:t>
            </a:r>
            <a:r>
              <a:rPr lang="en-IE" dirty="0" err="1" smtClean="0"/>
              <a:t>etc</a:t>
            </a:r>
            <a:r>
              <a:rPr lang="en-IE" dirty="0" smtClean="0"/>
              <a:t>).</a:t>
            </a:r>
          </a:p>
          <a:p>
            <a:r>
              <a:rPr lang="en-IE" dirty="0" smtClean="0"/>
              <a:t>How automation can turn a massive job or process into a much smaller job and increase time efficiency and speed.</a:t>
            </a:r>
          </a:p>
          <a:p>
            <a:r>
              <a:rPr lang="en-IE" dirty="0"/>
              <a:t>Overall I feel from working in the DSP it has benefited me in so many ways that next year I will be able incorporate the skills and techniques I have learned from each team in my modules and 4</a:t>
            </a:r>
            <a:r>
              <a:rPr lang="en-IE" baseline="30000" dirty="0"/>
              <a:t>th</a:t>
            </a:r>
            <a:r>
              <a:rPr lang="en-IE" dirty="0"/>
              <a:t> year project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95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1006</Words>
  <Application>Microsoft Office PowerPoint</Application>
  <PresentationFormat>On-screen Show (4:3)</PresentationFormat>
  <Paragraphs>70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Internship  at the Department Of Social Protection (DSP)</vt:lpstr>
      <vt:lpstr>Introduction to the DSP and company structure</vt:lpstr>
      <vt:lpstr>BOMi</vt:lpstr>
      <vt:lpstr>Training</vt:lpstr>
      <vt:lpstr>Introduction to Release Environment Management (REM) &amp; Central Testing teams</vt:lpstr>
      <vt:lpstr>REM Continuous Integration (CI) Platform 2.0 team</vt:lpstr>
      <vt:lpstr>Understanding the roles/responsibilities within the REM CI team.</vt:lpstr>
      <vt:lpstr>Software and Applications used and Tasks performed.</vt:lpstr>
      <vt:lpstr>Conclusion and skills gained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 at the Department Of Social Protection (DSP)</dc:title>
  <dc:creator>DellUser</dc:creator>
  <cp:lastModifiedBy>DellUser</cp:lastModifiedBy>
  <cp:revision>14</cp:revision>
  <dcterms:created xsi:type="dcterms:W3CDTF">2017-09-02T12:14:52Z</dcterms:created>
  <dcterms:modified xsi:type="dcterms:W3CDTF">2017-09-03T13:56:32Z</dcterms:modified>
</cp:coreProperties>
</file>