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4" r:id="rId1"/>
  </p:sldMasterIdLst>
  <p:notesMasterIdLst>
    <p:notesMasterId r:id="rId7"/>
  </p:notesMasterIdLst>
  <p:handoutMasterIdLst>
    <p:handoutMasterId r:id="rId8"/>
  </p:handoutMasterIdLst>
  <p:sldIdLst>
    <p:sldId id="448" r:id="rId2"/>
    <p:sldId id="358" r:id="rId3"/>
    <p:sldId id="444" r:id="rId4"/>
    <p:sldId id="447" r:id="rId5"/>
    <p:sldId id="449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7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IE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IE"/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IE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6E647BE6-187E-4F73-A3DA-35270DF4C982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9931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D5ECAD14-7830-4FC6-88A7-F041BCC023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7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34711-EFA4-4577-B4BC-53E1CFAD003D}" type="slidenum">
              <a:rPr lang="en-US"/>
              <a:pPr/>
              <a:t>2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2394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AA2D2-5CD8-40B8-8AF9-ED1CD1AAF068}" type="slidenum">
              <a:rPr lang="en-US"/>
              <a:pPr/>
              <a:t>3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408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FCF3A-7539-469B-9251-951E29D3249B}" type="slidenum">
              <a:rPr lang="en-US"/>
              <a:pPr/>
              <a:t>4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46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FCF3A-7539-469B-9251-951E29D3249B}" type="slidenum">
              <a:rPr lang="en-US"/>
              <a:pPr/>
              <a:t>5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357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D9F87B-3AE2-4A6B-A93C-5CF44DE02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EB08-7995-4058-BA7A-CF4B96F31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33F7373-606C-4DE8-BEA8-781C7F521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4357D9-5603-477B-94D1-96F4ACAE25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41E5BE-05D6-447C-A711-FB765B34EE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E01395D-EEC3-4CBD-8F26-07D2A143F0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B55FD2-D20B-45CE-ABA1-10E2CBEFAA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CF7932-89A7-4BB9-90B8-75D223927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5C2167-F6F0-4AF2-9492-BE24524792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48FCAD-D9F2-4D06-A63D-CABF7CD677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764E128-EECF-42EC-B304-CDC480824F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8142AE-3C2B-435D-AD2A-7CD0E5218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Software Development 3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4400" dirty="0" smtClean="0"/>
              <a:t>Composition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7D9-5603-477B-94D1-96F4ACAE25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Composition &amp; Inheritance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6C36FCC-0330-4FBD-BF10-3E4CD771C344}" type="slidenum">
              <a:rPr lang="en-US"/>
              <a:pPr/>
              <a:t>2</a:t>
            </a:fld>
            <a:endParaRPr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28800"/>
            <a:ext cx="7772400" cy="50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E" sz="2400" dirty="0" smtClean="0"/>
              <a:t>There are two ways to </a:t>
            </a:r>
            <a:r>
              <a:rPr lang="en-IE" sz="2400" i="1" dirty="0" smtClean="0"/>
              <a:t>reuse</a:t>
            </a:r>
            <a:r>
              <a:rPr lang="en-IE" sz="2400" dirty="0" smtClean="0"/>
              <a:t> the existing classes, namely, </a:t>
            </a:r>
            <a:r>
              <a:rPr lang="en-IE" sz="2400" i="1" dirty="0" smtClean="0"/>
              <a:t>composition</a:t>
            </a:r>
            <a:r>
              <a:rPr lang="en-IE" sz="2400" dirty="0" smtClean="0"/>
              <a:t> and </a:t>
            </a:r>
            <a:r>
              <a:rPr lang="en-IE" sz="2400" i="1" dirty="0" smtClean="0"/>
              <a:t>inheritance</a:t>
            </a:r>
            <a:r>
              <a:rPr lang="en-IE" sz="2400" dirty="0" smtClean="0"/>
              <a:t>. 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E" sz="2400" dirty="0" smtClean="0"/>
              <a:t>With </a:t>
            </a:r>
            <a:r>
              <a:rPr lang="en-IE" sz="2400" i="1" dirty="0" smtClean="0"/>
              <a:t>composition</a:t>
            </a:r>
            <a:r>
              <a:rPr lang="en-IE" sz="2400" dirty="0" smtClean="0"/>
              <a:t> (or </a:t>
            </a:r>
            <a:r>
              <a:rPr lang="en-IE" sz="2400" i="1" dirty="0" smtClean="0"/>
              <a:t>aggregation</a:t>
            </a:r>
            <a:r>
              <a:rPr lang="en-IE" sz="2400" dirty="0" smtClean="0"/>
              <a:t>), you create a new class, which is composed of existing classes. 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E" sz="2400" dirty="0" smtClean="0"/>
              <a:t>With </a:t>
            </a:r>
            <a:r>
              <a:rPr lang="en-IE" sz="2400" i="1" dirty="0" smtClean="0"/>
              <a:t>inheritance</a:t>
            </a:r>
            <a:r>
              <a:rPr lang="en-IE" sz="2400" dirty="0" smtClean="0"/>
              <a:t>, you create a new class, which is based on an existing class, with some modifications or extensions.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E" sz="2400" dirty="0" smtClean="0"/>
              <a:t>See example on </a:t>
            </a:r>
            <a:r>
              <a:rPr lang="en-IE" sz="2400" dirty="0" err="1" smtClean="0"/>
              <a:t>Moodle</a:t>
            </a:r>
            <a:r>
              <a:rPr lang="en-IE" sz="2400" dirty="0" smtClean="0"/>
              <a:t> (CompositionExample.zip)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6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792088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 smtClean="0"/>
              <a:t>Composition </a:t>
            </a:r>
            <a:r>
              <a:rPr lang="en-US" b="1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FB2376-344F-4E07-972B-4CBE4C6F9E76}" type="slidenum">
              <a:rPr lang="en-US"/>
              <a:pPr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516698"/>
            <a:ext cx="5600700" cy="5278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134100" y="1556792"/>
            <a:ext cx="2857500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Here we have a class definition for a Point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A point has two member variables which represent the x and y co ordinates of the point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Default constructor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Overloaded constructor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Getter and setter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The </a:t>
            </a:r>
            <a:r>
              <a:rPr lang="en-IE" sz="1800" dirty="0" err="1" smtClean="0">
                <a:solidFill>
                  <a:schemeClr val="tx1"/>
                </a:solidFill>
              </a:rPr>
              <a:t>toString</a:t>
            </a:r>
            <a:r>
              <a:rPr lang="en-IE" sz="1800" dirty="0" smtClean="0">
                <a:solidFill>
                  <a:schemeClr val="tx1"/>
                </a:solidFill>
              </a:rPr>
              <a:t> method is overridden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Recap: </a:t>
            </a:r>
            <a:r>
              <a:rPr lang="en-IE" sz="1800" dirty="0">
                <a:solidFill>
                  <a:schemeClr val="tx1"/>
                </a:solidFill>
              </a:rPr>
              <a:t>The </a:t>
            </a:r>
            <a:r>
              <a:rPr lang="en-IE" sz="1800" b="1" u="sng" dirty="0">
                <a:solidFill>
                  <a:schemeClr val="tx1"/>
                </a:solidFill>
              </a:rPr>
              <a:t>this</a:t>
            </a:r>
            <a:r>
              <a:rPr lang="en-IE" sz="1800" dirty="0">
                <a:solidFill>
                  <a:schemeClr val="tx1"/>
                </a:solidFill>
              </a:rPr>
              <a:t> keyword </a:t>
            </a:r>
            <a:r>
              <a:rPr lang="en-IE" sz="1800" dirty="0" smtClean="0">
                <a:solidFill>
                  <a:schemeClr val="tx1"/>
                </a:solidFill>
              </a:rPr>
              <a:t>is used </a:t>
            </a:r>
            <a:r>
              <a:rPr lang="en-IE" sz="1800" dirty="0">
                <a:solidFill>
                  <a:schemeClr val="tx1"/>
                </a:solidFill>
              </a:rPr>
              <a:t>to refer </a:t>
            </a:r>
            <a:r>
              <a:rPr lang="en-IE" sz="1800" dirty="0" smtClean="0">
                <a:solidFill>
                  <a:schemeClr val="tx1"/>
                </a:solidFill>
              </a:rPr>
              <a:t>to the current </a:t>
            </a:r>
            <a:r>
              <a:rPr lang="en-IE" sz="1800" dirty="0">
                <a:solidFill>
                  <a:schemeClr val="tx1"/>
                </a:solidFill>
              </a:rPr>
              <a:t>class instance variable.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8" name="Rectangle 4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908720"/>
          </a:xfrm>
          <a:noFill/>
          <a:ln/>
        </p:spPr>
        <p:txBody>
          <a:bodyPr/>
          <a:lstStyle/>
          <a:p>
            <a:r>
              <a:rPr lang="en-US" b="1" dirty="0" smtClean="0"/>
              <a:t>Composition </a:t>
            </a:r>
            <a:r>
              <a:rPr lang="en-US" b="1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62D232F-2B4E-44AF-8BED-4264E33FA06A}" type="slidenum">
              <a:rPr lang="en-US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8644" y="1628800"/>
            <a:ext cx="2857500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E" sz="1800" dirty="0">
                <a:solidFill>
                  <a:schemeClr val="tx1"/>
                </a:solidFill>
              </a:rPr>
              <a:t>Suppose that we need a new class called Line, we can re-use the Point class via </a:t>
            </a:r>
            <a:r>
              <a:rPr lang="en-IE" sz="1800" dirty="0" smtClean="0">
                <a:solidFill>
                  <a:schemeClr val="tx1"/>
                </a:solidFill>
              </a:rPr>
              <a:t>composition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We </a:t>
            </a:r>
            <a:r>
              <a:rPr lang="en-IE" sz="1800" dirty="0">
                <a:solidFill>
                  <a:schemeClr val="tx1"/>
                </a:solidFill>
              </a:rPr>
              <a:t>say that "a line is composed of two points", or "a line has two points</a:t>
            </a:r>
            <a:r>
              <a:rPr lang="en-IE" sz="1800" dirty="0" smtClean="0">
                <a:solidFill>
                  <a:schemeClr val="tx1"/>
                </a:solidFill>
              </a:rPr>
              <a:t>"</a:t>
            </a:r>
            <a:endParaRPr lang="en-IE" sz="18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sz="1800" dirty="0">
                <a:solidFill>
                  <a:schemeClr val="tx1"/>
                </a:solidFill>
              </a:rPr>
              <a:t>Composition exhibits a "has-a" </a:t>
            </a:r>
            <a:r>
              <a:rPr lang="en-IE" sz="1800" dirty="0" smtClean="0">
                <a:solidFill>
                  <a:schemeClr val="tx1"/>
                </a:solidFill>
              </a:rPr>
              <a:t>relationship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Note the parameter list for each constructor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The 1</a:t>
            </a:r>
            <a:r>
              <a:rPr lang="en-IE" sz="1800" baseline="30000" dirty="0" smtClean="0">
                <a:solidFill>
                  <a:schemeClr val="tx1"/>
                </a:solidFill>
              </a:rPr>
              <a:t>st</a:t>
            </a:r>
            <a:r>
              <a:rPr lang="en-IE" sz="1800" dirty="0" smtClean="0">
                <a:solidFill>
                  <a:schemeClr val="tx1"/>
                </a:solidFill>
              </a:rPr>
              <a:t> constructor takes 4 integers as parameters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The 2</a:t>
            </a:r>
            <a:r>
              <a:rPr lang="en-IE" sz="1800" baseline="30000" dirty="0" smtClean="0">
                <a:solidFill>
                  <a:schemeClr val="tx1"/>
                </a:solidFill>
              </a:rPr>
              <a:t>nd</a:t>
            </a:r>
            <a:r>
              <a:rPr lang="en-IE" sz="1800" dirty="0" smtClean="0">
                <a:solidFill>
                  <a:schemeClr val="tx1"/>
                </a:solidFill>
              </a:rPr>
              <a:t> constructor takes 2 object references of type Point as parameters</a:t>
            </a:r>
            <a:endParaRPr lang="en-IE" sz="18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1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629604"/>
            <a:ext cx="4648200" cy="3267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8" name="Rectangle 4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908720"/>
          </a:xfrm>
          <a:noFill/>
          <a:ln/>
        </p:spPr>
        <p:txBody>
          <a:bodyPr/>
          <a:lstStyle/>
          <a:p>
            <a:r>
              <a:rPr lang="en-US" b="1" dirty="0" smtClean="0"/>
              <a:t>Composition </a:t>
            </a:r>
            <a:r>
              <a:rPr lang="en-US" b="1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62D232F-2B4E-44AF-8BED-4264E33FA06A}" type="slidenum">
              <a:rPr lang="en-US"/>
              <a:pPr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628800"/>
            <a:ext cx="4495800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572000" y="1628800"/>
            <a:ext cx="4464496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Line 5 creates an object reference of type Point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Line 6 is an implicit call to </a:t>
            </a:r>
            <a:r>
              <a:rPr lang="en-IE" sz="1800" dirty="0" err="1" smtClean="0">
                <a:solidFill>
                  <a:schemeClr val="tx1"/>
                </a:solidFill>
              </a:rPr>
              <a:t>toString</a:t>
            </a:r>
            <a:r>
              <a:rPr lang="en-IE" sz="1800" dirty="0" smtClean="0">
                <a:solidFill>
                  <a:schemeClr val="tx1"/>
                </a:solidFill>
              </a:rPr>
              <a:t> which displays the details of the Point object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Lines 7 &amp; 8 creates and prints details of the 2</a:t>
            </a:r>
            <a:r>
              <a:rPr lang="en-IE" sz="1800" baseline="30000" dirty="0" smtClean="0">
                <a:solidFill>
                  <a:schemeClr val="tx1"/>
                </a:solidFill>
              </a:rPr>
              <a:t>nd</a:t>
            </a:r>
            <a:r>
              <a:rPr lang="en-IE" sz="1800" dirty="0" smtClean="0">
                <a:solidFill>
                  <a:schemeClr val="tx1"/>
                </a:solidFill>
              </a:rPr>
              <a:t> Point object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Line 10 creates a Line object reference and passes the two Point object references as parameters. This means that the constructor on Line 12 in the Line class gets called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Line 11 </a:t>
            </a:r>
            <a:r>
              <a:rPr lang="en-IE" sz="1800" dirty="0">
                <a:solidFill>
                  <a:schemeClr val="tx1"/>
                </a:solidFill>
              </a:rPr>
              <a:t>is an implicit call to </a:t>
            </a:r>
            <a:r>
              <a:rPr lang="en-IE" sz="1800" dirty="0" err="1">
                <a:solidFill>
                  <a:schemeClr val="tx1"/>
                </a:solidFill>
              </a:rPr>
              <a:t>toString</a:t>
            </a:r>
            <a:r>
              <a:rPr lang="en-IE" sz="1800" dirty="0">
                <a:solidFill>
                  <a:schemeClr val="tx1"/>
                </a:solidFill>
              </a:rPr>
              <a:t> which displays the details of the </a:t>
            </a:r>
            <a:r>
              <a:rPr lang="en-IE" sz="1800" dirty="0" smtClean="0">
                <a:solidFill>
                  <a:schemeClr val="tx1"/>
                </a:solidFill>
              </a:rPr>
              <a:t>line object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800" dirty="0" smtClean="0">
                <a:solidFill>
                  <a:schemeClr val="tx1"/>
                </a:solidFill>
              </a:rPr>
              <a:t>Line 13 </a:t>
            </a:r>
            <a:r>
              <a:rPr lang="en-IE" sz="1800" dirty="0">
                <a:solidFill>
                  <a:schemeClr val="tx1"/>
                </a:solidFill>
              </a:rPr>
              <a:t>creates a Line object reference and passes the </a:t>
            </a:r>
            <a:r>
              <a:rPr lang="en-IE" sz="1800" smtClean="0">
                <a:solidFill>
                  <a:schemeClr val="tx1"/>
                </a:solidFill>
              </a:rPr>
              <a:t>4 integer coordinates </a:t>
            </a:r>
            <a:r>
              <a:rPr lang="en-IE" sz="1800" dirty="0" smtClean="0">
                <a:solidFill>
                  <a:schemeClr val="tx1"/>
                </a:solidFill>
              </a:rPr>
              <a:t>as </a:t>
            </a:r>
            <a:r>
              <a:rPr lang="en-IE" sz="1800" dirty="0">
                <a:solidFill>
                  <a:schemeClr val="tx1"/>
                </a:solidFill>
              </a:rPr>
              <a:t>parameters. This means that the constructor on Line </a:t>
            </a:r>
            <a:r>
              <a:rPr lang="en-IE" sz="1800" dirty="0" smtClean="0">
                <a:solidFill>
                  <a:schemeClr val="tx1"/>
                </a:solidFill>
              </a:rPr>
              <a:t>7 </a:t>
            </a:r>
            <a:r>
              <a:rPr lang="en-IE" sz="1800" dirty="0">
                <a:solidFill>
                  <a:schemeClr val="tx1"/>
                </a:solidFill>
              </a:rPr>
              <a:t>in the Line class gets called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18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4117</TotalTime>
  <Words>329</Words>
  <Application>Microsoft Office PowerPoint</Application>
  <PresentationFormat>On-screen Show (4:3)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Times New Roman</vt:lpstr>
      <vt:lpstr>Tw Cen MT</vt:lpstr>
      <vt:lpstr>Verdana</vt:lpstr>
      <vt:lpstr>Wingdings</vt:lpstr>
      <vt:lpstr>Wingdings 2</vt:lpstr>
      <vt:lpstr>Median</vt:lpstr>
      <vt:lpstr>Software Development 3</vt:lpstr>
      <vt:lpstr>Composition &amp; Inheritance</vt:lpstr>
      <vt:lpstr>Composition Example</vt:lpstr>
      <vt:lpstr>Composition Example</vt:lpstr>
      <vt:lpstr>Composition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pmagee</dc:creator>
  <cp:lastModifiedBy>Patricia Magee</cp:lastModifiedBy>
  <cp:revision>1627</cp:revision>
  <dcterms:created xsi:type="dcterms:W3CDTF">1996-09-30T18:28:10Z</dcterms:created>
  <dcterms:modified xsi:type="dcterms:W3CDTF">2015-09-28T14:27:07Z</dcterms:modified>
</cp:coreProperties>
</file>