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60" r:id="rId5"/>
    <p:sldId id="259" r:id="rId6"/>
    <p:sldId id="264" r:id="rId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E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01B3F-4807-45A7-BAFF-9223F58A1D1A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42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9F01A3-B8D7-4B91-B667-BEFDE7510AB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5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B017E-8FAE-4D62-B44F-077BCD6EC2D5}" type="slidenum">
              <a:rPr lang="en-IE"/>
              <a:pPr/>
              <a:t>1</a:t>
            </a:fld>
            <a:endParaRPr lang="en-I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9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1A535-336A-4CE4-922B-604D5E67613D}" type="slidenum">
              <a:rPr lang="en-IE"/>
              <a:pPr/>
              <a:t>2</a:t>
            </a:fld>
            <a:endParaRPr lang="en-I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1A535-336A-4CE4-922B-604D5E67613D}" type="slidenum">
              <a:rPr lang="en-IE"/>
              <a:pPr/>
              <a:t>3</a:t>
            </a:fld>
            <a:endParaRPr lang="en-I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7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B255C-AF9C-4E8C-9C99-10BC64DE5678}" type="slidenum">
              <a:rPr lang="en-IE"/>
              <a:pPr/>
              <a:t>4</a:t>
            </a:fld>
            <a:endParaRPr lang="en-IE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1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17DA0-0CD7-4753-8F7C-67E77D96ABCF}" type="slidenum">
              <a:rPr lang="en-IE"/>
              <a:pPr/>
              <a:t>5</a:t>
            </a:fld>
            <a:endParaRPr lang="en-IE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7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17DA0-0CD7-4753-8F7C-67E77D96ABCF}" type="slidenum">
              <a:rPr lang="en-IE"/>
              <a:pPr/>
              <a:t>6</a:t>
            </a:fld>
            <a:endParaRPr lang="en-IE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9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396D5-80CD-49BE-A4FD-741C98998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4897-9888-4D91-A486-A303AAB56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0DDE76C-435A-4221-8AD0-8C83BE54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B8A0C4-2D01-4A40-9C0A-9C5850D567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4139F4-7C2F-479B-A18F-23DD00CB7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4E9294-A6B4-4345-8109-CAA76E007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C26406-088E-4BD6-9D79-138E08B59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332CB0-6D43-4163-B0B0-4661D4190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D8E298-5621-4376-BA5D-029CD8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9550AA-0BE1-43CE-A19E-771FD7DA4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DDEAFE5-D6B9-4334-BE49-E6ED7723F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D44DD3-CE51-4B18-9928-D206A56AF4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3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Module Aims</a:t>
            </a:r>
            <a:endParaRPr lang="en-IE" sz="54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28802"/>
            <a:ext cx="8305800" cy="4524534"/>
          </a:xfrm>
        </p:spPr>
        <p:txBody>
          <a:bodyPr>
            <a:normAutofit lnSpcReduction="10000"/>
          </a:bodyPr>
          <a:lstStyle/>
          <a:p>
            <a:r>
              <a:rPr lang="en-IE" sz="3200" dirty="0" smtClean="0"/>
              <a:t>This module provides an understanding of the OO concepts of encapsulation and polymorphism. </a:t>
            </a:r>
          </a:p>
          <a:p>
            <a:r>
              <a:rPr lang="en-IE" sz="3200" dirty="0" smtClean="0"/>
              <a:t>The student will be capable of producing software which implements the advanced OO features of the language. </a:t>
            </a:r>
          </a:p>
          <a:p>
            <a:r>
              <a:rPr lang="en-IE" sz="3200" dirty="0" smtClean="0"/>
              <a:t>This involves building robust OO applications which utilise Java exception handling techniques, </a:t>
            </a:r>
            <a:r>
              <a:rPr lang="en-IE" sz="3200" dirty="0"/>
              <a:t>File I/O and Thread programming</a:t>
            </a:r>
            <a:r>
              <a:rPr lang="en-IE" sz="3200" dirty="0" smtClean="0"/>
              <a:t>.</a:t>
            </a:r>
            <a:endParaRPr lang="en-I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Learning Outcomes</a:t>
            </a:r>
            <a:endParaRPr lang="en-IE" sz="54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28802"/>
            <a:ext cx="8305800" cy="4524534"/>
          </a:xfrm>
        </p:spPr>
        <p:txBody>
          <a:bodyPr>
            <a:normAutofit/>
          </a:bodyPr>
          <a:lstStyle/>
          <a:p>
            <a:r>
              <a:rPr lang="en-IE" sz="3200" dirty="0" smtClean="0"/>
              <a:t>Having successfully completed this module, the student will be able to:</a:t>
            </a:r>
          </a:p>
          <a:p>
            <a:pPr lvl="1"/>
            <a:r>
              <a:rPr lang="en-IE" dirty="0"/>
              <a:t>Apply the advanced features of the Java language to programming problems</a:t>
            </a:r>
          </a:p>
          <a:p>
            <a:pPr lvl="1"/>
            <a:r>
              <a:rPr lang="en-IE" dirty="0"/>
              <a:t>Implement exception handling in Java</a:t>
            </a:r>
          </a:p>
          <a:p>
            <a:pPr lvl="1"/>
            <a:r>
              <a:rPr lang="en-IE" dirty="0" smtClean="0"/>
              <a:t>Write </a:t>
            </a:r>
            <a:r>
              <a:rPr lang="en-IE" dirty="0"/>
              <a:t>to and read from sequential and random access </a:t>
            </a:r>
            <a:r>
              <a:rPr lang="en-IE" dirty="0" smtClean="0"/>
              <a:t>files</a:t>
            </a:r>
          </a:p>
          <a:p>
            <a:pPr lvl="1"/>
            <a:r>
              <a:rPr lang="en-IE" dirty="0" smtClean="0"/>
              <a:t>Implement </a:t>
            </a:r>
            <a:r>
              <a:rPr lang="en-IE" dirty="0"/>
              <a:t>concurrency in Java programs using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Timetable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900362"/>
            <a:ext cx="8601075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Continuous Assessment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Written </a:t>
            </a:r>
            <a:r>
              <a:rPr lang="en-IE" sz="3600" dirty="0"/>
              <a:t>exam – 50</a:t>
            </a:r>
            <a:r>
              <a:rPr lang="en-IE" sz="3600" dirty="0" smtClean="0"/>
              <a:t>%</a:t>
            </a:r>
          </a:p>
          <a:p>
            <a:r>
              <a:rPr lang="en-IE" sz="3600" dirty="0" smtClean="0"/>
              <a:t>CA – 50%</a:t>
            </a:r>
            <a:endParaRPr lang="en-IE" sz="3600" dirty="0"/>
          </a:p>
          <a:p>
            <a:pPr lvl="1"/>
            <a:r>
              <a:rPr lang="en-IE" sz="3200" dirty="0"/>
              <a:t>CA </a:t>
            </a:r>
            <a:r>
              <a:rPr lang="en-IE" sz="3200" dirty="0" smtClean="0"/>
              <a:t>1 (26%) – Individual, In-Lab, Open Book </a:t>
            </a:r>
            <a:endParaRPr lang="en-IE" sz="3200" dirty="0"/>
          </a:p>
          <a:p>
            <a:pPr lvl="1"/>
            <a:r>
              <a:rPr lang="en-IE" sz="3200" dirty="0" smtClean="0"/>
              <a:t>Lab Exercises (24%) </a:t>
            </a:r>
          </a:p>
          <a:p>
            <a:pPr lvl="2"/>
            <a:r>
              <a:rPr lang="en-IE" sz="2900" dirty="0" smtClean="0"/>
              <a:t>12 exercises (2% each)</a:t>
            </a:r>
          </a:p>
          <a:p>
            <a:pPr lvl="2"/>
            <a:r>
              <a:rPr lang="en-IE" sz="2900" dirty="0" smtClean="0"/>
              <a:t>Exercises will be checked in the lab</a:t>
            </a:r>
          </a:p>
          <a:p>
            <a:pPr lvl="2"/>
            <a:r>
              <a:rPr lang="en-IE" sz="2900" dirty="0" smtClean="0"/>
              <a:t>Student </a:t>
            </a:r>
            <a:r>
              <a:rPr lang="en-IE" sz="2900" dirty="0" smtClean="0">
                <a:solidFill>
                  <a:srgbClr val="FF0000"/>
                </a:solidFill>
              </a:rPr>
              <a:t>must</a:t>
            </a:r>
            <a:r>
              <a:rPr lang="en-IE" sz="2900" dirty="0" smtClean="0"/>
              <a:t> be present in lab in order to have their work checked and have marks awarded</a:t>
            </a:r>
          </a:p>
          <a:p>
            <a:pPr lvl="2"/>
            <a:endParaRPr lang="en-IE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Moodle</a:t>
            </a:r>
            <a:r>
              <a:rPr lang="en-IE" dirty="0" smtClean="0"/>
              <a:t> Page</a:t>
            </a:r>
            <a:endParaRPr lang="en-IE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/>
          </a:bodyPr>
          <a:lstStyle/>
          <a:p>
            <a:r>
              <a:rPr lang="en-IE" sz="3600" dirty="0" err="1" smtClean="0"/>
              <a:t>Enrollment</a:t>
            </a:r>
            <a:r>
              <a:rPr lang="en-IE" sz="3600" dirty="0" smtClean="0"/>
              <a:t> key is “javasem3”</a:t>
            </a:r>
          </a:p>
          <a:p>
            <a:r>
              <a:rPr lang="en-IE" sz="3600" dirty="0" smtClean="0"/>
              <a:t>Forum will be used for announcements</a:t>
            </a:r>
          </a:p>
          <a:p>
            <a:r>
              <a:rPr lang="en-IE" sz="3600" dirty="0" smtClean="0"/>
              <a:t>Notes &amp; lab sheets will be available on the Moodle page each week</a:t>
            </a:r>
          </a:p>
          <a:p>
            <a:r>
              <a:rPr lang="en-IE" sz="3600" dirty="0" smtClean="0"/>
              <a:t>Java IDE is the same as last year - NetBeans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717</TotalTime>
  <Words>208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Wingdings</vt:lpstr>
      <vt:lpstr>Wingdings 2</vt:lpstr>
      <vt:lpstr>Median</vt:lpstr>
      <vt:lpstr>Software Development 3</vt:lpstr>
      <vt:lpstr>Module Aims</vt:lpstr>
      <vt:lpstr>Learning Outcomes</vt:lpstr>
      <vt:lpstr>Timetable</vt:lpstr>
      <vt:lpstr>Continuous Assessment</vt:lpstr>
      <vt:lpstr>Moodle Page</vt:lpstr>
    </vt:vector>
  </TitlesOfParts>
  <Company>IT Tallaght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4</dc:title>
  <dc:creator>Users</dc:creator>
  <cp:lastModifiedBy>Patricia Magee</cp:lastModifiedBy>
  <cp:revision>95</cp:revision>
  <dcterms:created xsi:type="dcterms:W3CDTF">2007-01-23T15:46:57Z</dcterms:created>
  <dcterms:modified xsi:type="dcterms:W3CDTF">2015-09-11T11:36:51Z</dcterms:modified>
</cp:coreProperties>
</file>