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0" r:id="rId5"/>
    <p:sldId id="259" r:id="rId6"/>
    <p:sldId id="264" r:id="rId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01B3F-4807-45A7-BAFF-9223F58A1D1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42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F01A3-B8D7-4B91-B667-BEFDE7510AB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5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B017E-8FAE-4D62-B44F-077BCD6EC2D5}" type="slidenum">
              <a:rPr lang="en-IE"/>
              <a:pPr/>
              <a:t>1</a:t>
            </a:fld>
            <a:endParaRPr lang="en-I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9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1A535-336A-4CE4-922B-604D5E67613D}" type="slidenum">
              <a:rPr lang="en-IE"/>
              <a:pPr/>
              <a:t>2</a:t>
            </a:fld>
            <a:endParaRPr lang="en-I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1A535-336A-4CE4-922B-604D5E67613D}" type="slidenum">
              <a:rPr lang="en-IE"/>
              <a:pPr/>
              <a:t>3</a:t>
            </a:fld>
            <a:endParaRPr lang="en-I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7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B255C-AF9C-4E8C-9C99-10BC64DE5678}" type="slidenum">
              <a:rPr lang="en-IE"/>
              <a:pPr/>
              <a:t>4</a:t>
            </a:fld>
            <a:endParaRPr lang="en-IE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1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17DA0-0CD7-4753-8F7C-67E77D96ABCF}" type="slidenum">
              <a:rPr lang="en-IE"/>
              <a:pPr/>
              <a:t>5</a:t>
            </a:fld>
            <a:endParaRPr lang="en-IE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7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17DA0-0CD7-4753-8F7C-67E77D96ABCF}" type="slidenum">
              <a:rPr lang="en-IE"/>
              <a:pPr/>
              <a:t>6</a:t>
            </a:fld>
            <a:endParaRPr lang="en-IE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396D5-80CD-49BE-A4FD-741C98998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97-9888-4D91-A486-A303AAB5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0DDE76C-435A-4221-8AD0-8C83BE54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8A0C4-2D01-4A40-9C0A-9C5850D567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4139F4-7C2F-479B-A18F-23DD00CB7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4E9294-A6B4-4345-8109-CAA76E007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26406-088E-4BD6-9D79-138E08B59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32CB0-6D43-4163-B0B0-4661D4190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8E298-5621-4376-BA5D-029CD8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9550AA-0BE1-43CE-A19E-771FD7DA4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DEAFE5-D6B9-4334-BE49-E6ED7723F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D44DD3-CE51-4B18-9928-D206A56A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Module Aims</a:t>
            </a:r>
            <a:endParaRPr lang="en-IE" sz="5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28802"/>
            <a:ext cx="8305800" cy="4524534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 smtClean="0"/>
              <a:t>This module builds on the topics covered in SDEV3</a:t>
            </a:r>
          </a:p>
          <a:p>
            <a:r>
              <a:rPr lang="en-IE" sz="3200" dirty="0" smtClean="0"/>
              <a:t>The student will be capable of developing a database application and connecting to it from a Java program. The Java Persistence API will also be explored to persist and query data</a:t>
            </a:r>
          </a:p>
          <a:p>
            <a:r>
              <a:rPr lang="en-IE" sz="3200" dirty="0" smtClean="0"/>
              <a:t>The student will gain an understanding of the use of collections and generics in OO programming and applying software quality concepts</a:t>
            </a:r>
          </a:p>
          <a:p>
            <a:r>
              <a:rPr lang="en-IE" sz="3200" dirty="0" smtClean="0"/>
              <a:t>This module also introduces the student to mobile app development for the android platform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Learning Outcomes</a:t>
            </a:r>
            <a:endParaRPr lang="en-IE" sz="5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28802"/>
            <a:ext cx="8305800" cy="4524534"/>
          </a:xfrm>
        </p:spPr>
        <p:txBody>
          <a:bodyPr>
            <a:normAutofit lnSpcReduction="10000"/>
          </a:bodyPr>
          <a:lstStyle/>
          <a:p>
            <a:r>
              <a:rPr lang="en-IE" sz="3200" dirty="0" smtClean="0"/>
              <a:t>Having successfully completed this module, the student will be able to:</a:t>
            </a:r>
          </a:p>
          <a:p>
            <a:pPr lvl="1"/>
            <a:r>
              <a:rPr lang="en-IE" dirty="0" smtClean="0"/>
              <a:t>Use the Java Persistence API to persist and query data in a database </a:t>
            </a:r>
            <a:endParaRPr lang="en-IE" dirty="0"/>
          </a:p>
          <a:p>
            <a:pPr lvl="1"/>
            <a:r>
              <a:rPr lang="en-IE" dirty="0" smtClean="0"/>
              <a:t>Use collections and generics in business systems where appropriate</a:t>
            </a:r>
            <a:endParaRPr lang="en-IE" dirty="0"/>
          </a:p>
          <a:p>
            <a:pPr lvl="1"/>
            <a:r>
              <a:rPr lang="en-IE" dirty="0" smtClean="0"/>
              <a:t>Apply quality measures to the design, development &amp; testing of code</a:t>
            </a:r>
          </a:p>
          <a:p>
            <a:pPr lvl="1"/>
            <a:r>
              <a:rPr lang="en-IE" dirty="0" smtClean="0"/>
              <a:t>Build a basic mobile app with user interaction and display capability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Timetable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1" y="1700808"/>
            <a:ext cx="7846377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7983" y="4077072"/>
            <a:ext cx="8305800" cy="1296144"/>
          </a:xfrm>
        </p:spPr>
        <p:txBody>
          <a:bodyPr>
            <a:normAutofit/>
          </a:bodyPr>
          <a:lstStyle/>
          <a:p>
            <a:r>
              <a:rPr lang="en-IE" sz="3200" dirty="0" smtClean="0"/>
              <a:t>Late entry to </a:t>
            </a:r>
            <a:r>
              <a:rPr lang="en-IE" sz="3200" u="sng" dirty="0" smtClean="0"/>
              <a:t>lectures/tutorials</a:t>
            </a:r>
            <a:r>
              <a:rPr lang="en-IE" sz="3200" dirty="0" smtClean="0"/>
              <a:t> is not permitted</a:t>
            </a:r>
          </a:p>
          <a:p>
            <a:r>
              <a:rPr lang="en-IE" sz="3200" dirty="0" smtClean="0"/>
              <a:t>If the class has started, entry is not allowed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Continuous Assessment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Written </a:t>
            </a:r>
            <a:r>
              <a:rPr lang="en-IE" sz="3600" dirty="0"/>
              <a:t>exam – 50</a:t>
            </a:r>
            <a:r>
              <a:rPr lang="en-IE" sz="3600" dirty="0" smtClean="0"/>
              <a:t>%</a:t>
            </a:r>
          </a:p>
          <a:p>
            <a:r>
              <a:rPr lang="en-IE" sz="3600" dirty="0" smtClean="0"/>
              <a:t>CA – 50%</a:t>
            </a:r>
            <a:endParaRPr lang="en-IE" sz="3600" dirty="0"/>
          </a:p>
          <a:p>
            <a:pPr lvl="1"/>
            <a:r>
              <a:rPr lang="en-IE" sz="3200" dirty="0"/>
              <a:t>CA </a:t>
            </a:r>
            <a:r>
              <a:rPr lang="en-IE" sz="3200" dirty="0" smtClean="0"/>
              <a:t>1 (26%) – Individual, In-Lab, Open Book </a:t>
            </a:r>
            <a:endParaRPr lang="en-IE" sz="3200" dirty="0"/>
          </a:p>
          <a:p>
            <a:pPr lvl="1"/>
            <a:r>
              <a:rPr lang="en-IE" sz="3200" dirty="0" smtClean="0"/>
              <a:t>Lab Exercises (24%) </a:t>
            </a:r>
          </a:p>
          <a:p>
            <a:pPr lvl="2"/>
            <a:r>
              <a:rPr lang="en-IE" sz="2900" dirty="0" smtClean="0"/>
              <a:t>Exercises </a:t>
            </a:r>
            <a:r>
              <a:rPr lang="en-IE" sz="2900" dirty="0" smtClean="0"/>
              <a:t>will be checked in the lab</a:t>
            </a:r>
          </a:p>
          <a:p>
            <a:pPr lvl="2"/>
            <a:r>
              <a:rPr lang="en-IE" sz="2900" dirty="0" smtClean="0"/>
              <a:t>Student </a:t>
            </a:r>
            <a:r>
              <a:rPr lang="en-IE" sz="2900" dirty="0" smtClean="0">
                <a:solidFill>
                  <a:srgbClr val="FF0000"/>
                </a:solidFill>
              </a:rPr>
              <a:t>must</a:t>
            </a:r>
            <a:r>
              <a:rPr lang="en-IE" sz="2900" dirty="0" smtClean="0"/>
              <a:t> be present in lab in order to have their work checked and have marks awarded</a:t>
            </a:r>
          </a:p>
          <a:p>
            <a:pPr lvl="2"/>
            <a:endParaRPr lang="en-IE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Moodle</a:t>
            </a:r>
            <a:r>
              <a:rPr lang="en-IE" dirty="0" smtClean="0"/>
              <a:t> Page</a:t>
            </a:r>
            <a:endParaRPr lang="en-IE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 fontScale="92500" lnSpcReduction="10000"/>
          </a:bodyPr>
          <a:lstStyle/>
          <a:p>
            <a:r>
              <a:rPr lang="en-IE" sz="3600" dirty="0" err="1" smtClean="0"/>
              <a:t>Enrollment</a:t>
            </a:r>
            <a:r>
              <a:rPr lang="en-IE" sz="3600" dirty="0" smtClean="0"/>
              <a:t> key is “javasem4”</a:t>
            </a:r>
          </a:p>
          <a:p>
            <a:r>
              <a:rPr lang="en-IE" sz="3600" dirty="0" smtClean="0"/>
              <a:t>Forum will be used for announcements</a:t>
            </a:r>
          </a:p>
          <a:p>
            <a:r>
              <a:rPr lang="en-IE" sz="3600" dirty="0" smtClean="0"/>
              <a:t>Notes &amp; lab sheets will be available on the Moodle page each week</a:t>
            </a:r>
          </a:p>
          <a:p>
            <a:r>
              <a:rPr lang="en-IE" sz="3600" dirty="0" smtClean="0"/>
              <a:t>Java IDE is the same as last semester – NetBeans</a:t>
            </a:r>
          </a:p>
          <a:p>
            <a:r>
              <a:rPr lang="en-IE" sz="3600" dirty="0" smtClean="0"/>
              <a:t>Android </a:t>
            </a:r>
            <a:r>
              <a:rPr lang="en-IE" sz="3600" dirty="0" smtClean="0"/>
              <a:t>Studio </a:t>
            </a:r>
            <a:r>
              <a:rPr lang="en-IE" sz="3600" smtClean="0"/>
              <a:t>&amp; IntelliJ </a:t>
            </a:r>
            <a:r>
              <a:rPr lang="en-IE" sz="3600" dirty="0" smtClean="0"/>
              <a:t>IDE </a:t>
            </a:r>
            <a:r>
              <a:rPr lang="en-IE" sz="3600" dirty="0" smtClean="0"/>
              <a:t>will be used for mobile app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733</TotalTime>
  <Words>267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Wingdings</vt:lpstr>
      <vt:lpstr>Wingdings 2</vt:lpstr>
      <vt:lpstr>Median</vt:lpstr>
      <vt:lpstr>Software Development 4</vt:lpstr>
      <vt:lpstr>Module Aims</vt:lpstr>
      <vt:lpstr>Learning Outcomes</vt:lpstr>
      <vt:lpstr>Timetable</vt:lpstr>
      <vt:lpstr>Continuous Assessment</vt:lpstr>
      <vt:lpstr>Moodle Page</vt:lpstr>
    </vt:vector>
  </TitlesOfParts>
  <Company>IT Tallaght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4</dc:title>
  <dc:creator>Users</dc:creator>
  <cp:lastModifiedBy>Patricia Magee</cp:lastModifiedBy>
  <cp:revision>104</cp:revision>
  <dcterms:created xsi:type="dcterms:W3CDTF">2007-01-23T15:46:57Z</dcterms:created>
  <dcterms:modified xsi:type="dcterms:W3CDTF">2016-01-20T15:40:51Z</dcterms:modified>
</cp:coreProperties>
</file>