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6EBC-9D5A-4BCE-A47C-FD10D520802C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5CFA-BC17-410E-A81A-25820A207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222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6EBC-9D5A-4BCE-A47C-FD10D520802C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5CFA-BC17-410E-A81A-25820A207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92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6EBC-9D5A-4BCE-A47C-FD10D520802C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5CFA-BC17-410E-A81A-25820A207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860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6EBC-9D5A-4BCE-A47C-FD10D520802C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5CFA-BC17-410E-A81A-25820A207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255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6EBC-9D5A-4BCE-A47C-FD10D520802C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5CFA-BC17-410E-A81A-25820A207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349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6EBC-9D5A-4BCE-A47C-FD10D520802C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5CFA-BC17-410E-A81A-25820A207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545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6EBC-9D5A-4BCE-A47C-FD10D520802C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5CFA-BC17-410E-A81A-25820A207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248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6EBC-9D5A-4BCE-A47C-FD10D520802C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5CFA-BC17-410E-A81A-25820A207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092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6EBC-9D5A-4BCE-A47C-FD10D520802C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5CFA-BC17-410E-A81A-25820A207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12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6EBC-9D5A-4BCE-A47C-FD10D520802C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5CFA-BC17-410E-A81A-25820A207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330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6EBC-9D5A-4BCE-A47C-FD10D520802C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5CFA-BC17-410E-A81A-25820A207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28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A6EBC-9D5A-4BCE-A47C-FD10D520802C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95CFA-BC17-410E-A81A-25820A207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13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504" y="116632"/>
            <a:ext cx="892899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07504" y="3789040"/>
            <a:ext cx="2160240" cy="2952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6804248" y="5048016"/>
            <a:ext cx="2160240" cy="16933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07504" y="127760"/>
            <a:ext cx="570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entury Gothic" panose="020B0502020202020204" pitchFamily="34" charset="0"/>
              </a:rPr>
              <a:t>Name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504" y="3789040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entury Gothic" panose="020B0502020202020204" pitchFamily="34" charset="0"/>
              </a:rPr>
              <a:t>Image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106698" y="980728"/>
            <a:ext cx="2160240" cy="26642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107504" y="980728"/>
            <a:ext cx="149752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entury Gothic" panose="020B0502020202020204" pitchFamily="34" charset="0"/>
              </a:rPr>
              <a:t>Age</a:t>
            </a:r>
          </a:p>
          <a:p>
            <a:endParaRPr lang="en-GB" sz="1000" dirty="0">
              <a:latin typeface="Century Gothic" panose="020B0502020202020204" pitchFamily="34" charset="0"/>
            </a:endParaRPr>
          </a:p>
          <a:p>
            <a:r>
              <a:rPr lang="en-GB" sz="1000" dirty="0">
                <a:latin typeface="Century Gothic" panose="020B0502020202020204" pitchFamily="34" charset="0"/>
              </a:rPr>
              <a:t>Employment</a:t>
            </a:r>
          </a:p>
          <a:p>
            <a:endParaRPr lang="en-GB" sz="1000" dirty="0">
              <a:latin typeface="Century Gothic" panose="020B0502020202020204" pitchFamily="34" charset="0"/>
            </a:endParaRPr>
          </a:p>
          <a:p>
            <a:r>
              <a:rPr lang="en-GB" sz="1000" dirty="0">
                <a:latin typeface="Century Gothic" panose="020B0502020202020204" pitchFamily="34" charset="0"/>
              </a:rPr>
              <a:t>Personality keywords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09810" y="3789040"/>
            <a:ext cx="2034420" cy="2952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2505457" y="3789040"/>
            <a:ext cx="2034420" cy="2952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505457" y="3830851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entury Gothic" panose="020B0502020202020204" pitchFamily="34" charset="0"/>
              </a:rPr>
              <a:t>We must: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25841" y="3830851"/>
            <a:ext cx="9941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entury Gothic" panose="020B0502020202020204" pitchFamily="34" charset="0"/>
              </a:rPr>
              <a:t>We must not: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02814" y="980728"/>
            <a:ext cx="2034420" cy="26642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2498461" y="980728"/>
            <a:ext cx="2034420" cy="26642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2498461" y="1022539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err="1">
                <a:latin typeface="Century Gothic" panose="020B0502020202020204" pitchFamily="34" charset="0"/>
              </a:rPr>
              <a:t>Biog</a:t>
            </a:r>
            <a:endParaRPr lang="en-GB" sz="1000" dirty="0">
              <a:latin typeface="Century Gothic" panose="020B0502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18845" y="1022539"/>
            <a:ext cx="5437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entury Gothic" panose="020B0502020202020204" pitchFamily="34" charset="0"/>
              </a:rPr>
              <a:t>Goals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00862" y="5048016"/>
            <a:ext cx="9394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dirty="0">
                <a:latin typeface="Century Gothic" panose="020B0502020202020204" pitchFamily="34" charset="0"/>
              </a:rPr>
              <a:t>Phone</a:t>
            </a:r>
          </a:p>
          <a:p>
            <a:pPr algn="r"/>
            <a:endParaRPr lang="en-GB" sz="1000" dirty="0">
              <a:latin typeface="Century Gothic" panose="020B0502020202020204" pitchFamily="34" charset="0"/>
            </a:endParaRPr>
          </a:p>
          <a:p>
            <a:pPr algn="r"/>
            <a:r>
              <a:rPr lang="en-GB" sz="1000" dirty="0">
                <a:latin typeface="Century Gothic" panose="020B0502020202020204" pitchFamily="34" charset="0"/>
              </a:rPr>
              <a:t>Tablet</a:t>
            </a:r>
          </a:p>
          <a:p>
            <a:pPr algn="r"/>
            <a:endParaRPr lang="en-GB" sz="1000" dirty="0">
              <a:latin typeface="Century Gothic" panose="020B0502020202020204" pitchFamily="34" charset="0"/>
            </a:endParaRPr>
          </a:p>
          <a:p>
            <a:pPr algn="r"/>
            <a:r>
              <a:rPr lang="en-GB" sz="1000" dirty="0">
                <a:latin typeface="Century Gothic" panose="020B0502020202020204" pitchFamily="34" charset="0"/>
              </a:rPr>
              <a:t>Laptop</a:t>
            </a:r>
          </a:p>
          <a:p>
            <a:pPr algn="r"/>
            <a:endParaRPr lang="en-GB" sz="1000" dirty="0">
              <a:latin typeface="Century Gothic" panose="020B0502020202020204" pitchFamily="34" charset="0"/>
            </a:endParaRPr>
          </a:p>
          <a:p>
            <a:pPr algn="r"/>
            <a:r>
              <a:rPr lang="en-GB" sz="1000" dirty="0">
                <a:latin typeface="Century Gothic" panose="020B0502020202020204" pitchFamily="34" charset="0"/>
              </a:rPr>
              <a:t>Desktop</a:t>
            </a:r>
          </a:p>
          <a:p>
            <a:pPr algn="r"/>
            <a:endParaRPr lang="en-GB" sz="1000" dirty="0">
              <a:latin typeface="Century Gothic" panose="020B0502020202020204" pitchFamily="34" charset="0"/>
            </a:endParaRPr>
          </a:p>
          <a:p>
            <a:pPr algn="r"/>
            <a:r>
              <a:rPr lang="en-GB" sz="1000" dirty="0">
                <a:latin typeface="Century Gothic" panose="020B0502020202020204" pitchFamily="34" charset="0"/>
              </a:rPr>
              <a:t>Social net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804248" y="2924944"/>
            <a:ext cx="2160240" cy="20105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6804248" y="980728"/>
            <a:ext cx="2160240" cy="18665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6804248" y="1016903"/>
            <a:ext cx="14879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entury Gothic" panose="020B0502020202020204" pitchFamily="34" charset="0"/>
              </a:rPr>
              <a:t>Personal motivations</a:t>
            </a:r>
          </a:p>
          <a:p>
            <a:endParaRPr lang="en-GB" sz="1000" dirty="0">
              <a:latin typeface="Century Gothic" panose="020B0502020202020204" pitchFamily="34" charset="0"/>
            </a:endParaRPr>
          </a:p>
          <a:p>
            <a:endParaRPr lang="en-GB" sz="1000" dirty="0">
              <a:latin typeface="Century Gothic" panose="020B0502020202020204" pitchFamily="34" charset="0"/>
            </a:endParaRPr>
          </a:p>
          <a:p>
            <a:endParaRPr lang="en-GB" sz="1000" dirty="0">
              <a:latin typeface="Century Gothic" panose="020B0502020202020204" pitchFamily="34" charset="0"/>
            </a:endParaRPr>
          </a:p>
          <a:p>
            <a:r>
              <a:rPr lang="en-GB" sz="1000" dirty="0">
                <a:latin typeface="Century Gothic" panose="020B0502020202020204" pitchFamily="34" charset="0"/>
              </a:rPr>
              <a:t>Social motivations</a:t>
            </a:r>
          </a:p>
          <a:p>
            <a:endParaRPr lang="en-GB" sz="1000" dirty="0">
              <a:latin typeface="Century Gothic" panose="020B0502020202020204" pitchFamily="34" charset="0"/>
            </a:endParaRPr>
          </a:p>
          <a:p>
            <a:endParaRPr lang="en-GB" sz="1000" dirty="0">
              <a:latin typeface="Century Gothic" panose="020B0502020202020204" pitchFamily="34" charset="0"/>
            </a:endParaRPr>
          </a:p>
          <a:p>
            <a:endParaRPr lang="en-GB" sz="1000" dirty="0">
              <a:latin typeface="Century Gothic" panose="020B0502020202020204" pitchFamily="34" charset="0"/>
            </a:endParaRPr>
          </a:p>
          <a:p>
            <a:r>
              <a:rPr lang="en-GB" sz="1000" dirty="0">
                <a:latin typeface="Century Gothic" panose="020B0502020202020204" pitchFamily="34" charset="0"/>
              </a:rPr>
              <a:t>Financial motivations</a:t>
            </a:r>
          </a:p>
        </p:txBody>
      </p:sp>
      <p:pic>
        <p:nvPicPr>
          <p:cNvPr id="2" name="Picture 2" descr="Image result for bartle typ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053411"/>
            <a:ext cx="2088232" cy="180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Image result for likert scal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41" b="31654"/>
          <a:stretch/>
        </p:blipFill>
        <p:spPr bwMode="auto">
          <a:xfrm>
            <a:off x="7833196" y="5087441"/>
            <a:ext cx="1059284" cy="2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Image result for likert scal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41" b="31654"/>
          <a:stretch/>
        </p:blipFill>
        <p:spPr bwMode="auto">
          <a:xfrm>
            <a:off x="7833196" y="5361848"/>
            <a:ext cx="1059284" cy="2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Image result for likert scal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41" b="31654"/>
          <a:stretch/>
        </p:blipFill>
        <p:spPr bwMode="auto">
          <a:xfrm>
            <a:off x="7833196" y="5663505"/>
            <a:ext cx="1059284" cy="2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Image result for likert scal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41" b="31654"/>
          <a:stretch/>
        </p:blipFill>
        <p:spPr bwMode="auto">
          <a:xfrm>
            <a:off x="7833196" y="5937912"/>
            <a:ext cx="1059284" cy="2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Image result for likert scal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41" b="31654"/>
          <a:stretch/>
        </p:blipFill>
        <p:spPr bwMode="auto">
          <a:xfrm>
            <a:off x="7833196" y="6237312"/>
            <a:ext cx="1059284" cy="2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834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Office Theme</vt:lpstr>
      <vt:lpstr>PowerPoint Presentation</vt:lpstr>
    </vt:vector>
  </TitlesOfParts>
  <Company>University of Essex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Chamberlain, Jonathan</dc:creator>
  <cp:lastModifiedBy>jon@redatom.net</cp:lastModifiedBy>
  <cp:revision>4</cp:revision>
  <cp:lastPrinted>2017-12-20T09:43:59Z</cp:lastPrinted>
  <dcterms:created xsi:type="dcterms:W3CDTF">2017-12-18T16:42:01Z</dcterms:created>
  <dcterms:modified xsi:type="dcterms:W3CDTF">2019-01-22T18:11:28Z</dcterms:modified>
</cp:coreProperties>
</file>