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68595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178" y="-90"/>
      </p:cViewPr>
      <p:guideLst>
        <p:guide orient="horz" pos="2160"/>
        <p:guide pos="21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469" y="2130426"/>
            <a:ext cx="583065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938" y="3886200"/>
            <a:ext cx="480171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201" y="274639"/>
            <a:ext cx="154340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80" y="274639"/>
            <a:ext cx="451589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0" y="4406901"/>
            <a:ext cx="58306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60" y="2906713"/>
            <a:ext cx="58306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80" y="1600201"/>
            <a:ext cx="30296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957" y="1600201"/>
            <a:ext cx="30296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79" y="1535113"/>
            <a:ext cx="30308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79" y="2174875"/>
            <a:ext cx="30308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76" y="1535113"/>
            <a:ext cx="3032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76" y="2174875"/>
            <a:ext cx="3032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80" y="273050"/>
            <a:ext cx="225675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908" y="273051"/>
            <a:ext cx="38347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80" y="1435101"/>
            <a:ext cx="225675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527" y="4800600"/>
            <a:ext cx="411575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527" y="612775"/>
            <a:ext cx="411575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527" y="5367338"/>
            <a:ext cx="411575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80" y="274638"/>
            <a:ext cx="61736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80" y="1600201"/>
            <a:ext cx="61736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79" y="6356351"/>
            <a:ext cx="1600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693" y="6356351"/>
            <a:ext cx="2172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6038" y="6356351"/>
            <a:ext cx="1600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469" y="2693988"/>
            <a:ext cx="5830650" cy="1470025"/>
          </a:xfrm>
        </p:spPr>
        <p:txBody>
          <a:bodyPr>
            <a:noAutofit/>
          </a:bodyPr>
          <a:lstStyle/>
          <a:p>
            <a:r>
              <a:rPr lang="en-IE" sz="9600" b="1" dirty="0" smtClean="0"/>
              <a:t>QUAD</a:t>
            </a:r>
            <a:endParaRPr lang="en-IE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743744" y="714375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5777707" y="5788819"/>
            <a:ext cx="360000" cy="36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772944" y="70485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139 0.74167 L 0.25972 0.47639 L 0.25972 0.26528 L 0.47084 0.26528 L 0.73334 -4.07407E-6 L -2.22222E-6 -0.00115 L 0.26111 0.26528 L 0.47084 0.26528 L 0.47084 0.47778 L 0.73334 0.74028 L 0.73334 0.00139 L 0.47084 0.26528 L 0.47084 0.47639 L 0.25834 0.47639 L -0.00139 0.74167 L 0.73472 0.74167 L 0.46945 0.47639 L 0.25972 0.47639 L 0.25972 0.26528 L -2.22222E-6 -4.07407E-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2 -0.00579 L -0.00254 -0.73819 L -0.26388 -0.47569 L -0.26388 -0.26458 L -0.47546 -0.26574 L -0.73611 -0.00116 L 0.00139 -0.00416 L -0.26527 -0.26458 L -0.475 -0.26458 L -0.47546 -0.47569 L -0.73888 -0.74282 L -0.73611 -0.00254 L -0.475 -0.26458 L -0.475 -0.47569 L -0.2625 -0.47569 L -0.00115 -0.73889 L -0.74236 -0.73889 L -0.47476 -0.47523 L -0.26388 -0.47569 L -0.26388 -0.26458 L -0.00162 -0.00579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" y="-36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024 L -0.73299 0.00023 L -0.47223 0.26597 L -0.26191 0.2662 L -0.26237 0.47523 L 0.00116 0.7405 L -0.00023 0.00069 L -0.26191 0.26689 L -0.26237 0.47592 L -0.472 0.47523 L -0.73461 0.74097 L 0.00093 0.7412 L -0.26237 0.47592 L -0.472 0.475 L -0.472 0.26412 L -0.73322 -0.0007 L -0.73299 0.7405 L -0.472 0.47453 L -0.47269 0.2655 L -0.26191 0.26689 L -0.00046 -0.00024 Z " pathEditMode="relative" rAng="0" ptsTypes="AAAAAAAAAAAAAAAAAAAAA">
                                      <p:cBhvr>
                                        <p:cTn id="10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743744" y="714375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743744" y="5791200"/>
            <a:ext cx="360000" cy="360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5777707" y="5788819"/>
            <a:ext cx="360000" cy="36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772944" y="70485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139 0.74167 L 0.25972 0.47639 L 0.25972 0.26528 L 0.47084 0.26528 L 0.73334 -4.07407E-6 L -2.22222E-6 -0.00115 L 0.26111 0.26528 L 0.47084 0.26528 L 0.47084 0.47778 L 0.73334 0.74028 L 0.73334 0.00139 L 0.47084 0.26528 L 0.47084 0.47639 L 0.25834 0.47639 L -0.00139 0.74167 L 0.73472 0.74167 L 0.46945 0.47639 L 0.25972 0.47639 L 0.25972 0.26528 L -2.22222E-6 -4.07407E-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116 L 0.73276 -0.00185 L 0.47038 -0.26342 L 0.25937 -0.26342 L 0.26076 -0.475 L -0.00139 -0.74097 L -0.00139 0.00209 L 0.25937 -0.26481 L 0.25937 -0.47454 L 0.47038 -0.475 L 0.73346 -0.74143 L -0.00093 -0.74097 L 0.25937 -0.47454 L 0.47038 -0.47454 L 0.47038 -0.26204 L 0.73346 -0.00046 L 0.73346 -0.74166 L 0.46992 -0.4743 L 0.47038 -0.26342 L 0.25937 -0.26342 L 0.00046 -0.00116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-3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2 -0.00579 L -0.00254 -0.73819 L -0.26388 -0.47569 L -0.26388 -0.26458 L -0.47546 -0.26574 L -0.73611 -0.00116 L 0.00139 -0.00416 L -0.26527 -0.26458 L -0.475 -0.26458 L -0.47546 -0.47569 L -0.73888 -0.74282 L -0.73611 -0.00254 L -0.475 -0.26458 L -0.475 -0.47569 L -0.2625 -0.47569 L -0.00115 -0.73889 L -0.74236 -0.73889 L -0.47476 -0.47523 L -0.26388 -0.47569 L -0.26388 -0.26458 L -0.00162 -0.00579 Z " pathEditMode="relative" rAng="0" ptsTypes="AAAAAAAAAAAAAAAAAAAAA">
                                      <p:cBhvr>
                                        <p:cTn id="10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" y="-3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024 L -0.73299 0.00023 L -0.47223 0.26597 L -0.26191 0.2662 L -0.26237 0.47523 L 0.00116 0.7405 L -0.00023 0.00069 L -0.26191 0.26689 L -0.26237 0.47592 L -0.472 0.47523 L -0.73461 0.74097 L 0.00093 0.7412 L -0.26237 0.47592 L -0.472 0.475 L -0.472 0.26412 L -0.73322 -0.0007 L -0.73299 0.7405 L -0.472 0.47453 L -0.47269 0.2655 L -0.26191 0.26689 L -0.00046 -0.00024 Z " pathEditMode="relative" rAng="0" ptsTypes="AAAAAAAAAAAAAAAAAAAAA">
                                      <p:cBhvr>
                                        <p:cTn id="12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743744" y="714375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743744" y="5791200"/>
            <a:ext cx="360000" cy="360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5777707" y="5788819"/>
            <a:ext cx="360000" cy="36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139 0.74167 L 0.25972 0.47639 L 0.25972 0.26528 L 0.47084 0.26528 L 0.73334 -4.07407E-6 L -2.22222E-6 -0.00115 L 0.26111 0.26528 L 0.47084 0.26528 L 0.47084 0.47778 L 0.73334 0.74028 L 0.73334 0.00139 L 0.47084 0.26528 L 0.47084 0.47639 L 0.25834 0.47639 L -0.00139 0.74167 L 0.73472 0.74167 L 0.46945 0.47639 L 0.25972 0.47639 L 0.25972 0.26528 L -2.22222E-6 -4.07407E-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116 L 0.73276 -0.00185 L 0.47038 -0.26342 L 0.25937 -0.26342 L 0.26076 -0.475 L -0.00139 -0.74097 L -0.00139 0.00209 L 0.25937 -0.26481 L 0.25937 -0.47454 L 0.47038 -0.475 L 0.73346 -0.74143 L -0.00093 -0.74097 L 0.25937 -0.47454 L 0.47038 -0.47454 L 0.47038 -0.26204 L 0.73346 -0.00046 L 0.73346 -0.74166 L 0.46992 -0.4743 L 0.47038 -0.26342 L 0.25937 -0.26342 L 0.00046 -0.00116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-3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2 -0.00579 L -0.00254 -0.73819 L -0.26388 -0.47569 L -0.26388 -0.26458 L -0.47546 -0.26574 L -0.73611 -0.00116 L 0.00139 -0.00416 L -0.26527 -0.26458 L -0.475 -0.26458 L -0.47546 -0.47569 L -0.73888 -0.74282 L -0.73611 -0.00254 L -0.475 -0.26458 L -0.475 -0.47569 L -0.2625 -0.47569 L -0.00115 -0.73889 L -0.74236 -0.73889 L -0.47476 -0.47523 L -0.26388 -0.47569 L -0.26388 -0.26458 L -0.00162 -0.00579 Z " pathEditMode="relative" rAng="0" ptsTypes="AAAAAAAAAAAAAAAAAAAAA">
                                      <p:cBhvr>
                                        <p:cTn id="10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" y="-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Oval 6"/>
          <p:cNvSpPr/>
          <p:nvPr/>
        </p:nvSpPr>
        <p:spPr>
          <a:xfrm>
            <a:off x="743744" y="5791200"/>
            <a:ext cx="360000" cy="360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5777707" y="5788819"/>
            <a:ext cx="360000" cy="36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116 L 0.73276 -0.00185 L 0.47038 -0.26342 L 0.25937 -0.26342 L 0.26076 -0.475 L -0.00139 -0.74097 L -0.00139 0.00209 L 0.25937 -0.26481 L 0.25937 -0.47454 L 0.47038 -0.475 L 0.73346 -0.74143 L -0.00093 -0.74097 L 0.25937 -0.47454 L 0.47038 -0.47454 L 0.47038 -0.26204 L 0.73346 -0.00046 L 0.73346 -0.74166 L 0.46992 -0.4743 L 0.47038 -0.26342 L 0.25937 -0.26342 L 0.00046 -0.0011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-3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2 -0.00579 L -0.00254 -0.73819 L -0.26388 -0.47569 L -0.26388 -0.26458 L -0.47546 -0.26574 L -0.73611 -0.00116 L 0.00139 -0.00416 L -0.26527 -0.26458 L -0.475 -0.26458 L -0.47546 -0.47569 L -0.73888 -0.74282 L -0.73611 -0.00254 L -0.475 -0.26458 L -0.475 -0.47569 L -0.2625 -0.47569 L -0.00115 -0.73889 L -0.74236 -0.73889 L -0.47476 -0.47523 L -0.26388 -0.47569 L -0.26388 -0.26458 L -0.00162 -0.00579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" y="-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Oval 6"/>
          <p:cNvSpPr/>
          <p:nvPr/>
        </p:nvSpPr>
        <p:spPr>
          <a:xfrm>
            <a:off x="743744" y="5791200"/>
            <a:ext cx="360000" cy="360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116 L 0.73276 -0.00185 L 0.47038 -0.26342 L 0.25937 -0.26342 L 0.26076 -0.475 L -0.00139 -0.74097 L -0.00139 0.00209 L 0.25937 -0.26481 L 0.25937 -0.47454 L 0.47038 -0.475 L 0.73346 -0.74143 L -0.00093 -0.74097 L 0.25937 -0.47454 L 0.47038 -0.47454 L 0.47038 -0.26204 L 0.73346 -0.00046 L 0.73346 -0.74166 L 0.46992 -0.4743 L 0.47038 -0.26342 L 0.25937 -0.26342 L 0.00046 -0.0011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-3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Oval 6"/>
          <p:cNvSpPr/>
          <p:nvPr/>
        </p:nvSpPr>
        <p:spPr>
          <a:xfrm>
            <a:off x="743744" y="5791200"/>
            <a:ext cx="360000" cy="360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772944" y="70485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116 L 0.73276 -0.00185 L 0.47038 -0.26342 L 0.25937 -0.26342 L 0.26076 -0.475 L -0.00139 -0.74097 L -0.00139 0.00209 L 0.25937 -0.26481 L 0.25937 -0.47454 L 0.47038 -0.475 L 0.73346 -0.74143 L -0.00093 -0.74097 L 0.25937 -0.47454 L 0.47038 -0.47454 L 0.47038 -0.26204 L 0.73346 -0.00046 L 0.73346 -0.74166 L 0.46992 -0.4743 L 0.47038 -0.26342 L 0.25937 -0.26342 L 0.00046 -0.0011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-3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024 L -0.73299 0.00023 L -0.47223 0.26597 L -0.26191 0.2662 L -0.26237 0.47523 L 0.00116 0.7405 L -0.00023 0.00069 L -0.26191 0.26689 L -0.26237 0.47592 L -0.472 0.47523 L -0.73461 0.74097 L 0.00093 0.7412 L -0.26237 0.47592 L -0.472 0.475 L -0.472 0.26412 L -0.73322 -0.0007 L -0.73299 0.7405 L -0.472 0.47453 L -0.47269 0.2655 L -0.26191 0.26689 L -0.00046 -0.00024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743744" y="714375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743744" y="5791200"/>
            <a:ext cx="360000" cy="360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772944" y="70485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139 0.74167 L 0.25972 0.47639 L 0.25972 0.26528 L 0.47084 0.26528 L 0.73334 -4.07407E-6 L -2.22222E-6 -0.00115 L 0.26111 0.26528 L 0.47084 0.26528 L 0.47084 0.47778 L 0.73334 0.74028 L 0.73334 0.00139 L 0.47084 0.26528 L 0.47084 0.47639 L 0.25834 0.47639 L -0.00139 0.74167 L 0.73472 0.74167 L 0.46945 0.47639 L 0.25972 0.47639 L 0.25972 0.26528 L -2.22222E-6 -4.07407E-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116 L 0.73276 -0.00185 L 0.47038 -0.26342 L 0.25937 -0.26342 L 0.26076 -0.475 L -0.00139 -0.74097 L -0.00139 0.00209 L 0.25937 -0.26481 L 0.25937 -0.47454 L 0.47038 -0.475 L 0.73346 -0.74143 L -0.00093 -0.74097 L 0.25937 -0.47454 L 0.47038 -0.47454 L 0.47038 -0.26204 L 0.73346 -0.00046 L 0.73346 -0.74166 L 0.46992 -0.4743 L 0.47038 -0.26342 L 0.25937 -0.26342 L 0.00046 -0.00116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-3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024 L -0.73299 0.00023 L -0.47223 0.26597 L -0.26191 0.2662 L -0.26237 0.47523 L 0.00116 0.7405 L -0.00023 0.00069 L -0.26191 0.26689 L -0.26237 0.47592 L -0.472 0.47523 L -0.73461 0.74097 L 0.00093 0.7412 L -0.26237 0.47592 L -0.472 0.475 L -0.472 0.26412 L -0.73322 -0.0007 L -0.73299 0.7405 L -0.472 0.47453 L -0.47269 0.2655 L -0.26191 0.26689 L -0.00046 -0.00024 Z " pathEditMode="relative" rAng="0" ptsTypes="AAAAAAAAAAAAAAAAAAAAA">
                                      <p:cBhvr>
                                        <p:cTn id="10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743744" y="714375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743744" y="5791200"/>
            <a:ext cx="360000" cy="360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5777707" y="5788819"/>
            <a:ext cx="360000" cy="36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772944" y="70485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139 0.74167 L 0.25972 0.47639 L 0.25972 0.26528 L 0.47084 0.26528 L 0.73334 -4.07407E-6 L -2.22222E-6 -0.00115 L 0.26111 0.26528 L 0.47084 0.26528 L 0.47084 0.47778 L 0.73334 0.74028 L 0.73334 0.00139 L 0.47084 0.26528 L 0.47084 0.47639 L 0.25834 0.47639 L -0.00139 0.74167 L 0.73472 0.74167 L 0.46945 0.47639 L 0.25972 0.47639 L 0.25972 0.26528 L -2.22222E-6 -4.07407E-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116 L 0.73276 -0.00185 L 0.47038 -0.26342 L 0.25937 -0.26342 L 0.26076 -0.475 L -0.00139 -0.74097 L -0.00139 0.00209 L 0.25937 -0.26481 L 0.25937 -0.47454 L 0.47038 -0.475 L 0.73346 -0.74143 L -0.00093 -0.74097 L 0.25937 -0.47454 L 0.47038 -0.47454 L 0.47038 -0.26204 L 0.73346 -0.00046 L 0.73346 -0.74166 L 0.46992 -0.4743 L 0.47038 -0.26342 L 0.25937 -0.26342 L 0.00046 -0.00116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-3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2 -0.00579 L -0.00254 -0.73819 L -0.26388 -0.47569 L -0.26388 -0.26458 L -0.47546 -0.26574 L -0.73611 -0.00116 L 0.00139 -0.00416 L -0.26527 -0.26458 L -0.475 -0.26458 L -0.47546 -0.47569 L -0.73888 -0.74282 L -0.73611 -0.00254 L -0.475 -0.26458 L -0.475 -0.47569 L -0.2625 -0.47569 L -0.00115 -0.73889 L -0.74236 -0.73889 L -0.47476 -0.47523 L -0.26388 -0.47569 L -0.26388 -0.26458 L -0.00162 -0.00579 Z " pathEditMode="relative" rAng="0" ptsTypes="AAAAAAAAAAAAAAAAAAAAA">
                                      <p:cBhvr>
                                        <p:cTn id="10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" y="-3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024 L -0.73299 0.00023 L -0.47223 0.26597 L -0.26191 0.2662 L -0.26237 0.47523 L 0.00116 0.7405 L -0.00023 0.00069 L -0.26191 0.26689 L -0.26237 0.47592 L -0.472 0.47523 L -0.73461 0.74097 L 0.00093 0.7412 L -0.26237 0.47592 L -0.472 0.475 L -0.472 0.26412 L -0.73322 -0.0007 L -0.73299 0.7405 L -0.472 0.47453 L -0.47269 0.2655 L -0.26191 0.26689 L -0.00046 -0.00024 Z " pathEditMode="relative" rAng="0" ptsTypes="AAAAAAAAAAAAAAAAAAAAA">
                                      <p:cBhvr>
                                        <p:cTn id="12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743744" y="714375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5777707" y="5788819"/>
            <a:ext cx="360000" cy="36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772944" y="70485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139 0.74167 L 0.25972 0.47639 L 0.25972 0.26528 L 0.47084 0.26528 L 0.73334 -4.07407E-6 L -2.22222E-6 -0.00115 L 0.26111 0.26528 L 0.47084 0.26528 L 0.47084 0.47778 L 0.73334 0.74028 L 0.73334 0.00139 L 0.47084 0.26528 L 0.47084 0.47639 L 0.25834 0.47639 L -0.00139 0.74167 L 0.73472 0.74167 L 0.46945 0.47639 L 0.25972 0.47639 L 0.25972 0.26528 L -2.22222E-6 -4.07407E-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2 -0.00579 L -0.00254 -0.73819 L -0.26388 -0.47569 L -0.26388 -0.26458 L -0.47546 -0.26574 L -0.73611 -0.00116 L 0.00139 -0.00416 L -0.26527 -0.26458 L -0.475 -0.26458 L -0.47546 -0.47569 L -0.73888 -0.74282 L -0.73611 -0.00254 L -0.475 -0.26458 L -0.475 -0.47569 L -0.2625 -0.47569 L -0.00115 -0.73889 L -0.74236 -0.73889 L -0.47476 -0.47523 L -0.26388 -0.47569 L -0.26388 -0.26458 L -0.00162 -0.00579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" y="-36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024 L -0.73299 0.00023 L -0.47223 0.26597 L -0.26191 0.2662 L -0.26237 0.47523 L 0.00116 0.7405 L -0.00023 0.00069 L -0.26191 0.26689 L -0.26237 0.47592 L -0.472 0.47523 L -0.73461 0.74097 L 0.00093 0.7412 L -0.26237 0.47592 L -0.472 0.475 L -0.472 0.26412 L -0.73322 -0.0007 L -0.73299 0.7405 L -0.472 0.47453 L -0.47269 0.2655 L -0.26191 0.26689 L -0.00046 -0.00024 Z " pathEditMode="relative" rAng="0" ptsTypes="AAAAAAAAAAAAAAAAAAAAA">
                                      <p:cBhvr>
                                        <p:cTn id="10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743744" y="714375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5777707" y="5788819"/>
            <a:ext cx="360000" cy="36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139 0.74167 L 0.25972 0.47639 L 0.25972 0.26528 L 0.47084 0.26528 L 0.73334 -4.07407E-6 L -2.22222E-6 -0.00115 L 0.26111 0.26528 L 0.47084 0.26528 L 0.47084 0.47778 L 0.73334 0.74028 L 0.73334 0.00139 L 0.47084 0.26528 L 0.47084 0.47639 L 0.25834 0.47639 L -0.00139 0.74167 L 0.73472 0.74167 L 0.46945 0.47639 L 0.25972 0.47639 L 0.25972 0.26528 L -2.22222E-6 -4.07407E-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2 -0.00579 L -0.00254 -0.73819 L -0.26388 -0.47569 L -0.26388 -0.26458 L -0.47546 -0.26574 L -0.73611 -0.00116 L 0.00139 -0.00416 L -0.26527 -0.26458 L -0.475 -0.26458 L -0.47546 -0.47569 L -0.73888 -0.74282 L -0.73611 -0.00254 L -0.475 -0.26458 L -0.475 -0.47569 L -0.2625 -0.47569 L -0.00115 -0.73889 L -0.74236 -0.73889 L -0.47476 -0.47523 L -0.26388 -0.47569 L -0.26388 -0.26458 L -0.00162 -0.00579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" y="-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743744" y="714375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139 0.74167 L 0.25972 0.47639 L 0.25972 0.26528 L 0.47084 0.26528 L 0.73334 -4.07407E-6 L -2.22222E-6 -0.00115 L 0.26111 0.26528 L 0.47084 0.26528 L 0.47084 0.47778 L 0.73334 0.74028 L 0.73334 0.00139 L 0.47084 0.26528 L 0.47084 0.47639 L 0.25834 0.47639 L -0.00139 0.74167 L 0.73472 0.74167 L 0.46945 0.47639 L 0.25972 0.47639 L 0.25972 0.26528 L -2.22222E-6 -4.07407E-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Oval 7"/>
          <p:cNvSpPr/>
          <p:nvPr/>
        </p:nvSpPr>
        <p:spPr>
          <a:xfrm>
            <a:off x="5777707" y="5788819"/>
            <a:ext cx="360000" cy="36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2 -0.00579 L -0.00254 -0.73819 L -0.26388 -0.47569 L -0.26388 -0.26458 L -0.47546 -0.26574 L -0.73611 -0.00116 L 0.00139 -0.00416 L -0.26527 -0.26458 L -0.475 -0.26458 L -0.47546 -0.47569 L -0.73888 -0.74282 L -0.73611 -0.00254 L -0.475 -0.26458 L -0.475 -0.47569 L -0.2625 -0.47569 L -0.00115 -0.73889 L -0.74236 -0.73889 L -0.47476 -0.47523 L -0.26388 -0.47569 L -0.26388 -0.26458 L -0.00162 -0.00579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" y="-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Oval 6"/>
          <p:cNvSpPr/>
          <p:nvPr/>
        </p:nvSpPr>
        <p:spPr>
          <a:xfrm>
            <a:off x="743744" y="5791200"/>
            <a:ext cx="360000" cy="360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5777707" y="5788819"/>
            <a:ext cx="360000" cy="36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116 L 0.73276 -0.00185 L 0.47038 -0.26342 L 0.25937 -0.26342 L 0.26076 -0.475 L -0.00139 -0.74097 L -0.00139 0.00209 L 0.25937 -0.26481 L 0.25937 -0.47454 L 0.47038 -0.475 L 0.73346 -0.74143 L -0.00093 -0.74097 L 0.25937 -0.47454 L 0.47038 -0.47454 L 0.47038 -0.26204 L 0.73346 -0.00046 L 0.73346 -0.74166 L 0.46992 -0.4743 L 0.47038 -0.26342 L 0.25937 -0.26342 L 0.00046 -0.0011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-3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2 -0.00579 L -0.00254 -0.73819 L -0.26388 -0.47569 L -0.26388 -0.26458 L -0.47546 -0.26574 L -0.73611 -0.00116 L 0.00139 -0.00416 L -0.26527 -0.26458 L -0.475 -0.26458 L -0.47546 -0.47569 L -0.73888 -0.74282 L -0.73611 -0.00254 L -0.475 -0.26458 L -0.475 -0.47569 L -0.2625 -0.47569 L -0.00115 -0.73889 L -0.74236 -0.73889 L -0.47476 -0.47523 L -0.26388 -0.47569 L -0.26388 -0.26458 L -0.00162 -0.00579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" y="-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Oval 6"/>
          <p:cNvSpPr/>
          <p:nvPr/>
        </p:nvSpPr>
        <p:spPr>
          <a:xfrm>
            <a:off x="743744" y="5791200"/>
            <a:ext cx="360000" cy="360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5777707" y="5788819"/>
            <a:ext cx="360000" cy="36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772944" y="70485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116 L 0.73276 -0.00185 L 0.47038 -0.26342 L 0.25937 -0.26342 L 0.26076 -0.475 L -0.00139 -0.74097 L -0.00139 0.00209 L 0.25937 -0.26481 L 0.25937 -0.47454 L 0.47038 -0.475 L 0.73346 -0.74143 L -0.00093 -0.74097 L 0.25937 -0.47454 L 0.47038 -0.47454 L 0.47038 -0.26204 L 0.73346 -0.00046 L 0.73346 -0.74166 L 0.46992 -0.4743 L 0.47038 -0.26342 L 0.25937 -0.26342 L 0.00046 -0.0011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-3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2 -0.00579 L -0.00254 -0.73819 L -0.26388 -0.47569 L -0.26388 -0.26458 L -0.47546 -0.26574 L -0.73611 -0.00116 L 0.00139 -0.00416 L -0.26527 -0.26458 L -0.475 -0.26458 L -0.47546 -0.47569 L -0.73888 -0.74282 L -0.73611 -0.00254 L -0.475 -0.26458 L -0.475 -0.47569 L -0.2625 -0.47569 L -0.00115 -0.73889 L -0.74236 -0.73889 L -0.47476 -0.47523 L -0.26388 -0.47569 L -0.26388 -0.26458 L -0.00162 -0.00579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" y="-36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024 L -0.73299 0.00023 L -0.47223 0.26597 L -0.26191 0.2662 L -0.26237 0.47523 L 0.00116 0.7405 L -0.00023 0.00069 L -0.26191 0.26689 L -0.26237 0.47592 L -0.472 0.47523 L -0.73461 0.74097 L 0.00093 0.7412 L -0.26237 0.47592 L -0.472 0.475 L -0.472 0.26412 L -0.73322 -0.0007 L -0.73299 0.7405 L -0.472 0.47453 L -0.47269 0.2655 L -0.26191 0.26689 L -0.00046 -0.00024 Z " pathEditMode="relative" rAng="0" ptsTypes="AAAAAAAAAAAAAAAAAAAAA">
                                      <p:cBhvr>
                                        <p:cTn id="10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743744" y="714375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743744" y="5791200"/>
            <a:ext cx="360000" cy="360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5777707" y="5788819"/>
            <a:ext cx="360000" cy="36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772944" y="70485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139 0.74167 L 0.25972 0.47639 L 0.25972 0.26528 L 0.47084 0.26528 L 0.73334 -4.07407E-6 L -2.22222E-6 -0.00115 L 0.26111 0.26528 L 0.47084 0.26528 L 0.47084 0.47778 L 0.73334 0.74028 L 0.73334 0.00139 L 0.47084 0.26528 L 0.47084 0.47639 L 0.25834 0.47639 L -0.00139 0.74167 L 0.73472 0.74167 L 0.46945 0.47639 L 0.25972 0.47639 L 0.25972 0.26528 L -2.22222E-6 -4.07407E-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116 L 0.73276 -0.00185 L 0.47038 -0.26342 L 0.25937 -0.26342 L 0.26076 -0.475 L -0.00139 -0.74097 L -0.00139 0.00209 L 0.25937 -0.26481 L 0.25937 -0.47454 L 0.47038 -0.475 L 0.73346 -0.74143 L -0.00093 -0.74097 L 0.25937 -0.47454 L 0.47038 -0.47454 L 0.47038 -0.26204 L 0.73346 -0.00046 L 0.73346 -0.74166 L 0.46992 -0.4743 L 0.47038 -0.26342 L 0.25937 -0.26342 L 0.00046 -0.00116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-3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2 -0.00579 L -0.00254 -0.73819 L -0.26388 -0.47569 L -0.26388 -0.26458 L -0.47546 -0.26574 L -0.73611 -0.00116 L 0.00139 -0.00416 L -0.26527 -0.26458 L -0.475 -0.26458 L -0.47546 -0.47569 L -0.73888 -0.74282 L -0.73611 -0.00254 L -0.475 -0.26458 L -0.475 -0.47569 L -0.2625 -0.47569 L -0.00115 -0.73889 L -0.74236 -0.73889 L -0.47476 -0.47523 L -0.26388 -0.47569 L -0.26388 -0.26458 L -0.00162 -0.00579 Z " pathEditMode="relative" rAng="0" ptsTypes="AAAAAAAAAAAAAAAAAAAAA">
                                      <p:cBhvr>
                                        <p:cTn id="10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" y="-3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024 L -0.73299 0.00023 L -0.47223 0.26597 L -0.26191 0.2662 L -0.26237 0.47523 L 0.00116 0.7405 L -0.00023 0.00069 L -0.26191 0.26689 L -0.26237 0.47592 L -0.472 0.47523 L -0.73461 0.74097 L 0.00093 0.7412 L -0.26237 0.47592 L -0.472 0.475 L -0.472 0.26412 L -0.73322 -0.0007 L -0.73299 0.7405 L -0.472 0.47453 L -0.47269 0.2655 L -0.26191 0.26689 L -0.00046 -0.00024 Z " pathEditMode="relative" rAng="0" ptsTypes="AAAAAAAAAAAAAAAAAAAAA">
                                      <p:cBhvr>
                                        <p:cTn id="12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743744" y="714375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743744" y="5791200"/>
            <a:ext cx="360000" cy="360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772944" y="70485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139 0.74167 L 0.25972 0.47639 L 0.25972 0.26528 L 0.47084 0.26528 L 0.73334 -4.07407E-6 L -2.22222E-6 -0.00115 L 0.26111 0.26528 L 0.47084 0.26528 L 0.47084 0.47778 L 0.73334 0.74028 L 0.73334 0.00139 L 0.47084 0.26528 L 0.47084 0.47639 L 0.25834 0.47639 L -0.00139 0.74167 L 0.73472 0.74167 L 0.46945 0.47639 L 0.25972 0.47639 L 0.25972 0.26528 L -2.22222E-6 -4.07407E-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116 L 0.73276 -0.00185 L 0.47038 -0.26342 L 0.25937 -0.26342 L 0.26076 -0.475 L -0.00139 -0.74097 L -0.00139 0.00209 L 0.25937 -0.26481 L 0.25937 -0.47454 L 0.47038 -0.475 L 0.73346 -0.74143 L -0.00093 -0.74097 L 0.25937 -0.47454 L 0.47038 -0.47454 L 0.47038 -0.26204 L 0.73346 -0.00046 L 0.73346 -0.74166 L 0.46992 -0.4743 L 0.47038 -0.26342 L 0.25937 -0.26342 L 0.00046 -0.00116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-3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024 L -0.73299 0.00023 L -0.47223 0.26597 L -0.26191 0.2662 L -0.26237 0.47523 L 0.00116 0.7405 L -0.00023 0.00069 L -0.26191 0.26689 L -0.26237 0.47592 L -0.472 0.47523 L -0.73461 0.74097 L 0.00093 0.7412 L -0.26237 0.47592 L -0.472 0.475 L -0.472 0.26412 L -0.73322 -0.0007 L -0.73299 0.7405 L -0.472 0.47453 L -0.47269 0.2655 L -0.26191 0.26689 L -0.00046 -0.00024 Z " pathEditMode="relative" rAng="0" ptsTypes="AAAAAAAAAAAAAAAAAAAAA">
                                      <p:cBhvr>
                                        <p:cTn id="10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743744" y="714375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772944" y="70485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139 0.74167 L 0.25972 0.47639 L 0.25972 0.26528 L 0.47084 0.26528 L 0.73334 -4.07407E-6 L -2.22222E-6 -0.00115 L 0.26111 0.26528 L 0.47084 0.26528 L 0.47084 0.47778 L 0.73334 0.74028 L 0.73334 0.00139 L 0.47084 0.26528 L 0.47084 0.47639 L 0.25834 0.47639 L -0.00139 0.74167 L 0.73472 0.74167 L 0.46945 0.47639 L 0.25972 0.47639 L 0.25972 0.26528 L -2.22222E-6 -4.07407E-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024 L -0.73299 0.00023 L -0.47223 0.26597 L -0.26191 0.2662 L -0.26237 0.47523 L 0.00116 0.7405 L -0.00023 0.00069 L -0.26191 0.26689 L -0.26237 0.47592 L -0.472 0.47523 L -0.73461 0.74097 L 0.00093 0.7412 L -0.26237 0.47592 L -0.472 0.475 L -0.472 0.26412 L -0.73322 -0.0007 L -0.73299 0.7405 L -0.472 0.47453 L -0.47269 0.2655 L -0.26191 0.26689 L -0.00046 -0.00024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743744" y="714375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139 0.74167 L 0.25972 0.47639 L 0.25972 0.26528 L 0.47084 0.26528 L 0.73334 -4.07407E-6 L -2.22222E-6 -0.00115 L 0.26111 0.26528 L 0.47084 0.26528 L 0.47084 0.47778 L 0.73334 0.74028 L 0.73334 0.00139 L 0.47084 0.26528 L 0.47084 0.47639 L 0.25834 0.47639 L -0.00139 0.74167 L 0.73472 0.74167 L 0.46945 0.47639 L 0.25972 0.47639 L 0.25972 0.26528 L -2.22222E-6 -4.07407E-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743744" y="714375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743744" y="5791200"/>
            <a:ext cx="360000" cy="360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139 0.74167 L 0.25972 0.47639 L 0.25972 0.26528 L 0.47084 0.26528 L 0.73334 -4.07407E-6 L -2.22222E-6 -0.00115 L 0.26111 0.26528 L 0.47084 0.26528 L 0.47084 0.47778 L 0.73334 0.74028 L 0.73334 0.00139 L 0.47084 0.26528 L 0.47084 0.47639 L 0.25834 0.47639 L -0.00139 0.74167 L 0.73472 0.74167 L 0.46945 0.47639 L 0.25972 0.47639 L 0.25972 0.26528 L -2.22222E-6 -4.07407E-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116 L 0.73276 -0.00185 L 0.47038 -0.26342 L 0.25937 -0.26342 L 0.26076 -0.475 L -0.00139 -0.74097 L -0.00139 0.00209 L 0.25937 -0.26481 L 0.25937 -0.47454 L 0.47038 -0.475 L 0.73346 -0.74143 L -0.00093 -0.74097 L 0.25937 -0.47454 L 0.47038 -0.47454 L 0.47038 -0.26204 L 0.73346 -0.00046 L 0.73346 -0.74166 L 0.46992 -0.4743 L 0.47038 -0.26342 L 0.25937 -0.26342 L 0.00046 -0.00116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-3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743744" y="714375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743744" y="5791200"/>
            <a:ext cx="360000" cy="360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5777707" y="5791200"/>
            <a:ext cx="360000" cy="36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139 0.74167 L 0.25972 0.47639 L 0.25972 0.26528 L 0.47084 0.26528 L 0.73334 -4.07407E-6 L -2.22222E-6 -0.00115 L 0.26111 0.26528 L 0.47084 0.26528 L 0.47084 0.47778 L 0.73334 0.74028 L 0.73334 0.00139 L 0.47084 0.26528 L 0.47084 0.47639 L 0.25834 0.47639 L -0.00139 0.74167 L 0.73472 0.74167 L 0.46945 0.47639 L 0.25972 0.47639 L 0.25972 0.26528 L -2.22222E-6 -4.07407E-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116 L 0.73276 -0.00185 L 0.47038 -0.26342 L 0.25937 -0.26342 L 0.26076 -0.475 L -0.00139 -0.74097 L -0.00139 0.00209 L 0.25937 -0.26481 L 0.25937 -0.47454 L 0.47038 -0.475 L 0.73346 -0.74143 L -0.00093 -0.74097 L 0.25937 -0.47454 L 0.47038 -0.47454 L 0.47038 -0.26204 L 0.73346 -0.00046 L 0.73346 -0.74166 L 0.46992 -0.4743 L 0.47038 -0.26342 L 0.25937 -0.26342 L 0.00046 -0.00116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-3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116 L -0.0007 -0.73958 L -0.26377 -0.47569 L -0.26469 -0.26504 L -0.47339 -0.26574 L -0.73462 -0.00069 L -0.00023 -0.00069 L -0.26516 -0.26458 L -0.47432 -0.26528 L -0.47316 -0.475 L -0.73508 -0.74143 L -0.736 -0.00254 L -0.47363 -0.26597 L -0.47316 -0.47546 L -0.26261 -0.47569 L -0.00116 -0.73889 L -0.73577 -0.74074 L -0.47339 -0.47546 L -0.26377 -0.47569 L -0.26377 -0.26458 L -0.0007 -0.00116 Z " pathEditMode="relative" rAng="0" ptsTypes="AAAAAAAAAAAAAAAAAAAAA">
                                      <p:cBhvr>
                                        <p:cTn id="10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743744" y="714375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Oval 6"/>
          <p:cNvSpPr/>
          <p:nvPr/>
        </p:nvSpPr>
        <p:spPr>
          <a:xfrm>
            <a:off x="743744" y="5791200"/>
            <a:ext cx="360000" cy="360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5777707" y="5788819"/>
            <a:ext cx="360000" cy="36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772944" y="70485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139 0.74167 L 0.25972 0.47639 L 0.25972 0.26528 L 0.47084 0.26528 L 0.73334 -4.07407E-6 L -2.22222E-6 -0.00115 L 0.26111 0.26528 L 0.47084 0.26528 L 0.47084 0.47778 L 0.73334 0.74028 L 0.73334 0.00139 L 0.47084 0.26528 L 0.47084 0.47639 L 0.25834 0.47639 L -0.00139 0.74167 L 0.73472 0.74167 L 0.46945 0.47639 L 0.25972 0.47639 L 0.25972 0.26528 L -2.22222E-6 -4.07407E-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116 L 0.73276 -0.00185 L 0.47038 -0.26342 L 0.25937 -0.26342 L 0.26076 -0.475 L -0.00139 -0.74097 L -0.00139 0.00209 L 0.25937 -0.26481 L 0.25937 -0.47454 L 0.47038 -0.475 L 0.73346 -0.74143 L -0.00093 -0.74097 L 0.25937 -0.47454 L 0.47038 -0.47454 L 0.47038 -0.26204 L 0.73346 -0.00046 L 0.73346 -0.74166 L 0.46992 -0.4743 L 0.47038 -0.26342 L 0.25937 -0.26342 L 0.00046 -0.00116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-3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2 -0.00579 L -0.00254 -0.73819 L -0.26388 -0.47569 L -0.26388 -0.26458 L -0.47546 -0.26574 L -0.73611 -0.00116 L 0.00139 -0.00416 L -0.26527 -0.26458 L -0.475 -0.26458 L -0.47546 -0.47569 L -0.73888 -0.74282 L -0.73611 -0.00254 L -0.475 -0.26458 L -0.475 -0.47569 L -0.2625 -0.47569 L -0.00115 -0.73889 L -0.74236 -0.73889 L -0.47476 -0.47523 L -0.26388 -0.47569 L -0.26388 -0.26458 L -0.00162 -0.00579 Z " pathEditMode="relative" rAng="0" ptsTypes="AAAAAAAAAAAAAAAAAAAAA">
                                      <p:cBhvr>
                                        <p:cTn id="10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" y="-3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024 L -0.73299 0.00023 L -0.47223 0.26597 L -0.26191 0.2662 L -0.26237 0.47523 L 0.00116 0.7405 L -0.00023 0.00069 L -0.26191 0.26689 L -0.26237 0.47592 L -0.472 0.47523 L -0.73461 0.74097 L 0.00093 0.7412 L -0.26237 0.47592 L -0.472 0.475 L -0.472 0.26412 L -0.73322 -0.0007 L -0.73299 0.7405 L -0.472 0.47453 L -0.47269 0.2655 L -0.26191 0.26689 L -0.00046 -0.00024 Z " pathEditMode="relative" rAng="0" ptsTypes="AAAAAAAAAAAAAAAAAAAAA">
                                      <p:cBhvr>
                                        <p:cTn id="12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7" name="Oval 6"/>
          <p:cNvSpPr/>
          <p:nvPr/>
        </p:nvSpPr>
        <p:spPr>
          <a:xfrm>
            <a:off x="743744" y="5791200"/>
            <a:ext cx="360000" cy="360000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Oval 7"/>
          <p:cNvSpPr/>
          <p:nvPr/>
        </p:nvSpPr>
        <p:spPr>
          <a:xfrm>
            <a:off x="5777707" y="5788819"/>
            <a:ext cx="360000" cy="36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772944" y="70485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6 -0.00116 L 0.73276 -0.00185 L 0.47038 -0.26342 L 0.25937 -0.26342 L 0.26076 -0.475 L -0.00139 -0.74097 L -0.00139 0.00209 L 0.25937 -0.26481 L 0.25937 -0.47454 L 0.47038 -0.475 L 0.73346 -0.74143 L -0.00093 -0.74097 L 0.25937 -0.47454 L 0.47038 -0.47454 L 0.47038 -0.26204 L 0.73346 -0.00046 L 0.73346 -0.74166 L 0.46992 -0.4743 L 0.47038 -0.26342 L 0.25937 -0.26342 L 0.00046 -0.0011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-3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5 -0.00579 L -0.00255 -0.73819 L -0.26377 -0.47569 L -0.26377 -0.26458 L -0.47548 -0.26574 L -0.736 -0.00116 L 0.00115 -0.00417 L -0.26516 -0.26458 L -0.47524 -0.26458 L -0.47548 -0.47569 L -0.73878 -0.74282 L -0.736 -0.00255 L -0.47524 -0.26458 L -0.47524 -0.47569 L -0.26261 -0.47569 L -0.00116 -0.73889 L -0.7367 -0.74074 L -0.47478 -0.47523 L -0.26377 -0.47569 L -0.26377 -0.26458 L -0.00185 -0.00579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" y="-36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024 L -0.73299 0.00023 L -0.47223 0.26597 L -0.26191 0.2662 L -0.26237 0.47523 L 0.00116 0.7405 L -0.00023 0.00069 L -0.26191 0.26689 L -0.26237 0.47592 L -0.472 0.47523 L -0.73461 0.74097 L 0.00093 0.7412 L -0.26237 0.47592 L -0.472 0.475 L -0.472 0.26412 L -0.73322 -0.0007 L -0.73299 0.7405 L -0.472 0.47453 L -0.47269 0.2655 L -0.26191 0.26689 L -0.00046 -0.00024 Z " pathEditMode="relative" rAng="0" ptsTypes="AAAAAAAAAAAAAAAAAAAAA">
                                      <p:cBhvr>
                                        <p:cTn id="10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8" name="Oval 7"/>
          <p:cNvSpPr/>
          <p:nvPr/>
        </p:nvSpPr>
        <p:spPr>
          <a:xfrm>
            <a:off x="5777707" y="5788819"/>
            <a:ext cx="360000" cy="36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772944" y="70485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5 -0.00579 L -0.00255 -0.73819 L -0.26377 -0.47569 L -0.26377 -0.26458 L -0.47548 -0.26574 L -0.736 -0.00116 L 0.00115 -0.00417 L -0.26516 -0.26458 L -0.47524 -0.26458 L -0.47548 -0.47569 L -0.73878 -0.74282 L -0.736 -0.00255 L -0.47524 -0.26458 L -0.47524 -0.47569 L -0.26261 -0.47569 L -0.00116 -0.73889 L -0.7367 -0.74074 L -0.47478 -0.47523 L -0.26377 -0.47569 L -0.26377 -0.26458 L -0.00185 -0.00579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7" y="-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024 L -0.73299 0.00023 L -0.47223 0.26597 L -0.26191 0.2662 L -0.26237 0.47523 L 0.00116 0.7405 L -0.00023 0.00069 L -0.26191 0.26689 L -0.26237 0.47592 L -0.472 0.47523 L -0.73461 0.74097 L 0.00093 0.7412 L -0.26237 0.47592 L -0.472 0.475 L -0.472 0.26412 L -0.73322 -0.0007 L -0.73299 0.7405 L -0.472 0.47453 L -0.47269 0.2655 L -0.26191 0.26689 L -0.00046 -0.00024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Oval 8"/>
          <p:cNvSpPr/>
          <p:nvPr/>
        </p:nvSpPr>
        <p:spPr>
          <a:xfrm>
            <a:off x="5772944" y="70485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024 L -0.73299 0.00023 L -0.47223 0.26597 L -0.26191 0.2662 L -0.26237 0.47523 L 0.00116 0.7405 L -0.00023 0.00069 L -0.26191 0.26689 L -0.26237 0.47592 L -0.472 0.47523 L -0.73461 0.74097 L 0.00093 0.7412 L -0.26237 0.47592 L -0.472 0.475 L -0.472 0.26412 L -0.73322 -0.0007 L -0.73299 0.7405 L -0.472 0.47453 L -0.47269 0.2655 L -0.26191 0.26689 L -0.00046 -0.00024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spect="1"/>
          </p:cNvSpPr>
          <p:nvPr/>
        </p:nvSpPr>
        <p:spPr>
          <a:xfrm>
            <a:off x="909794" y="887676"/>
            <a:ext cx="5040000" cy="508264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5" name="Oval 4"/>
          <p:cNvSpPr/>
          <p:nvPr/>
        </p:nvSpPr>
        <p:spPr>
          <a:xfrm>
            <a:off x="743744" y="714375"/>
            <a:ext cx="360000" cy="360000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/>
          <p:cNvSpPr/>
          <p:nvPr/>
        </p:nvSpPr>
        <p:spPr>
          <a:xfrm>
            <a:off x="5772944" y="704850"/>
            <a:ext cx="360000" cy="360000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07407E-6 L -0.00139 0.74167 L 0.25972 0.47639 L 0.25972 0.26528 L 0.47084 0.26528 L 0.73334 -4.07407E-6 L -2.22222E-6 -0.00115 L 0.26111 0.26528 L 0.47084 0.26528 L 0.47084 0.47778 L 0.73334 0.74028 L 0.73334 0.00139 L 0.47084 0.26528 L 0.47084 0.47639 L 0.25834 0.47639 L -0.00139 0.74167 L 0.73472 0.74167 L 0.46945 0.47639 L 0.25972 0.47639 L 0.25972 0.26528 L -2.22222E-6 -4.07407E-6 Z " pathEditMode="relative" rAng="0" ptsTypes="AAAAAAAAAAAAAAAAAAAAA">
                                      <p:cBhvr>
                                        <p:cTn id="6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" y="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6 -0.00024 L -0.73299 0.00023 L -0.47223 0.26597 L -0.26191 0.2662 L -0.26237 0.47523 L 0.00116 0.7405 L -0.00023 0.00069 L -0.26191 0.26689 L -0.26237 0.47592 L -0.472 0.47523 L -0.73461 0.74097 L 0.00093 0.7412 L -0.26237 0.47592 L -0.472 0.475 L -0.472 0.26412 L -0.73322 -0.0007 L -0.73299 0.7405 L -0.472 0.47453 L -0.47269 0.2655 L -0.26191 0.26689 L -0.00046 -0.00024 Z " pathEditMode="relative" rAng="0" ptsTypes="AAAAAAAAAAAAAAAAAAAAA">
                                      <p:cBhvr>
                                        <p:cTn id="8" dur="2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6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</Words>
  <Application>Microsoft Office PowerPoint</Application>
  <PresentationFormat>Custom</PresentationFormat>
  <Paragraphs>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QUAD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Caroline</dc:creator>
  <cp:lastModifiedBy>Caroline</cp:lastModifiedBy>
  <cp:revision>3</cp:revision>
  <dcterms:created xsi:type="dcterms:W3CDTF">2006-08-16T00:00:00Z</dcterms:created>
  <dcterms:modified xsi:type="dcterms:W3CDTF">2013-08-24T16:27:19Z</dcterms:modified>
</cp:coreProperties>
</file>