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8" r:id="rId3"/>
    <p:sldId id="263" r:id="rId4"/>
    <p:sldId id="264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6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</p:sldIdLst>
  <p:sldSz cx="6859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2D050"/>
    <a:srgbClr val="FFFFFF"/>
    <a:srgbClr val="FF00FF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884" y="204"/>
      </p:cViewPr>
      <p:guideLst>
        <p:guide orient="horz" pos="2160"/>
        <p:guide pos="21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469" y="2130438"/>
            <a:ext cx="58306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940" y="3886200"/>
            <a:ext cx="48017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201" y="274651"/>
            <a:ext cx="154340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86" y="274651"/>
            <a:ext cx="451589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0" y="4406913"/>
            <a:ext cx="58306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60" y="2906713"/>
            <a:ext cx="58306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80" y="1600206"/>
            <a:ext cx="30296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957" y="1600206"/>
            <a:ext cx="30296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79" y="1535113"/>
            <a:ext cx="30308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79" y="2174875"/>
            <a:ext cx="30308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82" y="1535113"/>
            <a:ext cx="3032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82" y="2174875"/>
            <a:ext cx="3032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86" y="273050"/>
            <a:ext cx="225675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908" y="273063"/>
            <a:ext cx="38347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86" y="1435103"/>
            <a:ext cx="225675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527" y="4800600"/>
            <a:ext cx="411575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527" y="612775"/>
            <a:ext cx="41157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527" y="5367338"/>
            <a:ext cx="411575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80" y="274638"/>
            <a:ext cx="61736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80" y="1600206"/>
            <a:ext cx="61736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85" y="6356363"/>
            <a:ext cx="1600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693" y="6356363"/>
            <a:ext cx="2172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6044" y="6356363"/>
            <a:ext cx="1600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469" y="2693988"/>
            <a:ext cx="5830650" cy="1470025"/>
          </a:xfrm>
        </p:spPr>
        <p:txBody>
          <a:bodyPr>
            <a:noAutofit/>
          </a:bodyPr>
          <a:lstStyle/>
          <a:p>
            <a:r>
              <a:rPr lang="en-IE" sz="9600" b="1" dirty="0" smtClean="0"/>
              <a:t>QUIN</a:t>
            </a:r>
            <a:endParaRPr lang="en-IE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6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0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10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2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10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2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4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8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0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2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6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0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6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6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6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0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0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2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10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2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4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10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2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8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0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6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6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6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6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8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0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10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2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10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2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4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0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2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0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6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6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0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6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8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0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2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10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2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4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10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2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0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8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0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8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8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0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2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00545" y="457200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65E-6 1.79463E-6 L -0.41836 0.3018 L 0.41813 0.3018 L -0.00116 -0.00162 L 0.25786 0.79579 L 0.41975 0.30342 L -0.26133 0.79579 L 0.25948 0.79417 L -0.41836 0.3018 L -0.25972 0.79579 L 1.97965E-6 1.79463E-6 Z " pathEditMode="relative" rAng="0" ptsTypes="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8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10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2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4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6172994" y="2514600"/>
            <a:ext cx="360000" cy="360000"/>
          </a:xfrm>
          <a:prstGeom prst="ellipse">
            <a:avLst/>
          </a:prstGeom>
          <a:solidFill>
            <a:srgbClr val="FF00FF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6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8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0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01 -4.07407E-6 L -0.41759 -0.30463 L -0.16134 0.49005 L -0.00255 -0.00185 L -0.67917 0.48635 L -0.16273 0.49121 L -0.83704 -0.00763 L -0.67824 0.48843 L -0.41759 -0.30463 L -0.83658 -0.00601 L -0.00301 -4.07407E-6 Z " pathEditMode="relative" rAng="-17263572" ptsTypes="AAAAAAAAAAA">
                                      <p:cBhvr>
                                        <p:cTn id="12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5106194" y="5867400"/>
            <a:ext cx="360000" cy="3600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6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8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0.00278 L 0.15371 -0.48634 L -0.52523 0.00232 L -0.00856 0.00255 L -0.68287 -0.49097 L -0.52731 0.00209 L -0.26157 -0.79467 L -0.68426 -0.48981 L 0.15371 -0.48634 L -0.26296 -0.79375 L -0.00972 0.00278 Z " pathEditMode="relative" rAng="-12944963" ptsTypes="AAAAAAAAAAA">
                                      <p:cBhvr>
                                        <p:cTn id="10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gular Pentagon 7"/>
          <p:cNvSpPr/>
          <p:nvPr/>
        </p:nvSpPr>
        <p:spPr>
          <a:xfrm>
            <a:off x="610394" y="609600"/>
            <a:ext cx="5760000" cy="5475600"/>
          </a:xfrm>
          <a:prstGeom prst="pentagon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/>
          <p:cNvSpPr/>
          <p:nvPr/>
        </p:nvSpPr>
        <p:spPr>
          <a:xfrm>
            <a:off x="457994" y="2514600"/>
            <a:ext cx="360000" cy="360000"/>
          </a:xfrm>
          <a:prstGeom prst="ellipse">
            <a:avLst/>
          </a:prstGeom>
          <a:solidFill>
            <a:srgbClr val="00FFFF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Oval 5"/>
          <p:cNvSpPr/>
          <p:nvPr/>
        </p:nvSpPr>
        <p:spPr>
          <a:xfrm>
            <a:off x="1524794" y="586740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139 L 0.15347 0.49237 L 0.4118 -0.30301 L -0.00487 0.00209 L 0.83101 0.00162 L 0.41412 -0.30393 L 0.6706 0.49537 L 0.83125 -4.07407E-6 L 0.15347 0.49237 L 0.67106 0.49375 L -0.00417 0.00139 Z " pathEditMode="relative" rAng="-4318517" ptsTypes="AAAAAAAAAAA">
                                      <p:cBhvr>
                                        <p:cTn id="6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6 0 L 0.51574 0.00139 L -0.16158 -0.48958 L 0.00046 0.00093 L 0.2574 -0.79444 L -0.16181 -0.4919 L 0.67777 -0.48981 L 0.25601 -0.79514 L 0.51574 0.00139 L 0.67662 -0.49074 L 3.7037E-6 0 Z " pathEditMode="relative" rAng="-8643458" ptsTypes="AAAAAAAAAAA">
                                      <p:cBhvr>
                                        <p:cTn id="8" dur="2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</Words>
  <Application>Microsoft Office PowerPoint</Application>
  <PresentationFormat>Custom</PresentationFormat>
  <Paragraphs>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QUIN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Caroline</dc:creator>
  <cp:lastModifiedBy>Caroline</cp:lastModifiedBy>
  <cp:revision>7</cp:revision>
  <dcterms:created xsi:type="dcterms:W3CDTF">2006-08-16T00:00:00Z</dcterms:created>
  <dcterms:modified xsi:type="dcterms:W3CDTF">2013-08-24T16:24:30Z</dcterms:modified>
</cp:coreProperties>
</file>