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2" r:id="rId2"/>
    <p:sldId id="303" r:id="rId3"/>
    <p:sldId id="304" r:id="rId4"/>
    <p:sldId id="313" r:id="rId5"/>
    <p:sldId id="305" r:id="rId6"/>
    <p:sldId id="301" r:id="rId7"/>
    <p:sldId id="311" r:id="rId8"/>
    <p:sldId id="302" r:id="rId9"/>
    <p:sldId id="320" r:id="rId10"/>
    <p:sldId id="256" r:id="rId11"/>
    <p:sldId id="300" r:id="rId12"/>
    <p:sldId id="257" r:id="rId13"/>
    <p:sldId id="258" r:id="rId14"/>
    <p:sldId id="259" r:id="rId15"/>
    <p:sldId id="260" r:id="rId16"/>
    <p:sldId id="261" r:id="rId17"/>
    <p:sldId id="264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98" r:id="rId29"/>
    <p:sldId id="275" r:id="rId30"/>
    <p:sldId id="274" r:id="rId31"/>
    <p:sldId id="276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87" r:id="rId50"/>
    <p:sldId id="288" r:id="rId51"/>
    <p:sldId id="289" r:id="rId52"/>
    <p:sldId id="319" r:id="rId53"/>
    <p:sldId id="310" r:id="rId54"/>
    <p:sldId id="307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94660"/>
  </p:normalViewPr>
  <p:slideViewPr>
    <p:cSldViewPr>
      <p:cViewPr>
        <p:scale>
          <a:sx n="100" d="100"/>
          <a:sy n="100" d="100"/>
        </p:scale>
        <p:origin x="-1446" y="20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67BB-2D87-481F-9426-AD0C4672F4BA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36FEB-E005-48BC-89D0-BADCBB9168A3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36FEB-E005-48BC-89D0-BADCBB9168A3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36FEB-E005-48BC-89D0-BADCBB9168A3}" type="slidenum">
              <a:rPr lang="en-IE" smtClean="0"/>
              <a:t>3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0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D8B1-580C-4DCF-BE09-F0A3B48F6D44}" type="datetimeFigureOut">
              <a:rPr lang="en-US" smtClean="0"/>
              <a:pPr/>
              <a:t>8/27/2013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3EBC-E266-44BD-83C9-221E98A2920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642" y="2644170"/>
            <a:ext cx="3320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600" b="1" dirty="0" smtClean="0"/>
              <a:t>QUAD</a:t>
            </a:r>
            <a:endParaRPr lang="en-IE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011     3</a:t>
            </a:r>
            <a:endParaRPr lang="en-IE" sz="4800" b="1" dirty="0"/>
          </a:p>
        </p:txBody>
      </p:sp>
      <p:cxnSp>
        <p:nvCxnSpPr>
          <p:cNvPr id="18" name="Straight Connector 17"/>
          <p:cNvCxnSpPr/>
          <p:nvPr/>
        </p:nvCxnSpPr>
        <p:spPr>
          <a:xfrm rot="11100000">
            <a:off x="4566520" y="3553710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117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000     0</a:t>
            </a:r>
            <a:endParaRPr lang="en-IE" sz="4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001     1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27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010     </a:t>
            </a:r>
            <a:r>
              <a:rPr lang="en-IE" sz="4800" b="1" dirty="0"/>
              <a:t>2</a:t>
            </a:r>
          </a:p>
        </p:txBody>
      </p:sp>
      <p:grpSp>
        <p:nvGrpSpPr>
          <p:cNvPr id="5" name="Group 19"/>
          <p:cNvGrpSpPr/>
          <p:nvPr/>
        </p:nvGrpSpPr>
        <p:grpSpPr>
          <a:xfrm rot="-54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011     3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81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100     </a:t>
            </a:r>
            <a:r>
              <a:rPr lang="en-IE" sz="4800" b="1" dirty="0"/>
              <a:t>4</a:t>
            </a:r>
          </a:p>
        </p:txBody>
      </p:sp>
      <p:grpSp>
        <p:nvGrpSpPr>
          <p:cNvPr id="5" name="Group 19"/>
          <p:cNvGrpSpPr/>
          <p:nvPr/>
        </p:nvGrpSpPr>
        <p:grpSpPr>
          <a:xfrm rot="-108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101     5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135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110     6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162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111     </a:t>
            </a:r>
            <a:r>
              <a:rPr lang="en-IE" sz="4800" b="1" dirty="0"/>
              <a:t>7</a:t>
            </a:r>
          </a:p>
        </p:txBody>
      </p:sp>
      <p:grpSp>
        <p:nvGrpSpPr>
          <p:cNvPr id="5" name="Group 19"/>
          <p:cNvGrpSpPr/>
          <p:nvPr/>
        </p:nvGrpSpPr>
        <p:grpSpPr>
          <a:xfrm rot="-189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46" y="61421"/>
          <a:ext cx="2500296" cy="673515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33432"/>
                <a:gridCol w="833432"/>
                <a:gridCol w="833432"/>
              </a:tblGrid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482"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9900"/>
                          </a:solidFill>
                        </a:rPr>
                        <a:t>FLO</a:t>
                      </a:r>
                      <a:endParaRPr lang="en-IE" b="1" dirty="0">
                        <a:solidFill>
                          <a:srgbClr val="9999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990000"/>
                          </a:solidFill>
                        </a:rPr>
                        <a:t>VI</a:t>
                      </a:r>
                      <a:endParaRPr lang="en-IE" b="1" dirty="0">
                        <a:solidFill>
                          <a:srgbClr val="99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solidFill>
                            <a:srgbClr val="46007D"/>
                          </a:solidFill>
                        </a:rPr>
                        <a:t>RU</a:t>
                      </a:r>
                      <a:endParaRPr lang="en-IE" b="1" dirty="0">
                        <a:solidFill>
                          <a:srgbClr val="46007D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5400000">
            <a:off x="3214689" y="1785938"/>
            <a:ext cx="3571876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7072331" y="3642544"/>
            <a:ext cx="928694" cy="785818"/>
          </a:xfrm>
          <a:prstGeom prst="curvedConnector3">
            <a:avLst>
              <a:gd name="adj1" fmla="val 50000"/>
            </a:avLst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>
            <a:off x="6143636" y="2570976"/>
            <a:ext cx="1071570" cy="785815"/>
          </a:xfrm>
          <a:prstGeom prst="curvedConnector3">
            <a:avLst>
              <a:gd name="adj1" fmla="val 50000"/>
            </a:avLst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7000893" y="1499404"/>
            <a:ext cx="1071570" cy="785818"/>
          </a:xfrm>
          <a:prstGeom prst="curvedConnector3">
            <a:avLst>
              <a:gd name="adj1" fmla="val 50000"/>
            </a:avLst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6143648" y="356385"/>
            <a:ext cx="1142984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6143648" y="327381"/>
            <a:ext cx="1142984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751522" y="1892313"/>
            <a:ext cx="1070776" cy="794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422388" y="749318"/>
            <a:ext cx="1071546" cy="1588"/>
          </a:xfrm>
          <a:prstGeom prst="line">
            <a:avLst/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94" idx="0"/>
          </p:cNvCxnSpPr>
          <p:nvPr/>
        </p:nvCxnSpPr>
        <p:spPr>
          <a:xfrm rot="5400000">
            <a:off x="6953061" y="1403959"/>
            <a:ext cx="1123966" cy="886232"/>
          </a:xfrm>
          <a:prstGeom prst="curvedConnector3">
            <a:avLst>
              <a:gd name="adj1" fmla="val 50000"/>
            </a:avLst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429916" y="2927767"/>
            <a:ext cx="1000132" cy="794"/>
          </a:xfrm>
          <a:prstGeom prst="line">
            <a:avLst/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6143648" y="2570963"/>
            <a:ext cx="1142984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736040" y="4019974"/>
            <a:ext cx="1101740" cy="794"/>
          </a:xfrm>
          <a:prstGeom prst="line">
            <a:avLst/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>
            <a:off x="6965173" y="3535388"/>
            <a:ext cx="1071570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394594" y="5034791"/>
            <a:ext cx="1070776" cy="794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6143636" y="4642676"/>
            <a:ext cx="1071570" cy="785818"/>
          </a:xfrm>
          <a:prstGeom prst="curvedConnector3">
            <a:avLst>
              <a:gd name="adj1" fmla="val 50000"/>
            </a:avLst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6215086" y="4642665"/>
            <a:ext cx="1000108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43992" y="6214685"/>
            <a:ext cx="1285836" cy="794"/>
          </a:xfrm>
          <a:prstGeom prst="line">
            <a:avLst/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965174" y="5749965"/>
            <a:ext cx="1143008" cy="785818"/>
          </a:xfrm>
          <a:prstGeom prst="curvedConnector3">
            <a:avLst>
              <a:gd name="adj1" fmla="val 50000"/>
            </a:avLst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6929466" y="5714235"/>
            <a:ext cx="1142984" cy="857256"/>
          </a:xfrm>
          <a:prstGeom prst="curvedConnector3">
            <a:avLst>
              <a:gd name="adj1" fmla="val 50000"/>
            </a:avLst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7000122" y="6785793"/>
            <a:ext cx="142828" cy="1588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7857378" y="6785793"/>
            <a:ext cx="142828" cy="1588"/>
          </a:xfrm>
          <a:prstGeom prst="line">
            <a:avLst/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124719" y="3559201"/>
            <a:ext cx="36000" cy="36000"/>
          </a:xfrm>
          <a:prstGeom prst="ellipse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6" name="Oval 85"/>
          <p:cNvSpPr/>
          <p:nvPr/>
        </p:nvSpPr>
        <p:spPr>
          <a:xfrm>
            <a:off x="7906538" y="4488723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7" name="Oval 86"/>
          <p:cNvSpPr/>
          <p:nvPr/>
        </p:nvSpPr>
        <p:spPr>
          <a:xfrm>
            <a:off x="7905776" y="5557084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8" name="Oval 87"/>
          <p:cNvSpPr/>
          <p:nvPr/>
        </p:nvSpPr>
        <p:spPr>
          <a:xfrm>
            <a:off x="7048536" y="6683417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9" name="Oval 88"/>
          <p:cNvSpPr/>
          <p:nvPr/>
        </p:nvSpPr>
        <p:spPr>
          <a:xfrm>
            <a:off x="7905776" y="6697711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0" name="Oval 89"/>
          <p:cNvSpPr/>
          <p:nvPr/>
        </p:nvSpPr>
        <p:spPr>
          <a:xfrm>
            <a:off x="7119958" y="5554703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1" name="Oval 90"/>
          <p:cNvSpPr/>
          <p:nvPr/>
        </p:nvSpPr>
        <p:spPr>
          <a:xfrm>
            <a:off x="6262702" y="4547428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Oval 93"/>
          <p:cNvSpPr/>
          <p:nvPr/>
        </p:nvSpPr>
        <p:spPr>
          <a:xfrm>
            <a:off x="7048528" y="2409058"/>
            <a:ext cx="46800" cy="46800"/>
          </a:xfrm>
          <a:prstGeom prst="ellipse">
            <a:avLst/>
          </a:prstGeom>
          <a:solidFill>
            <a:srgbClr val="0070C0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Oval 94"/>
          <p:cNvSpPr/>
          <p:nvPr/>
        </p:nvSpPr>
        <p:spPr>
          <a:xfrm>
            <a:off x="7049348" y="2416963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" name="Oval 99"/>
          <p:cNvSpPr/>
          <p:nvPr/>
        </p:nvSpPr>
        <p:spPr>
          <a:xfrm>
            <a:off x="7048512" y="2382068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Oval 100"/>
          <p:cNvSpPr/>
          <p:nvPr/>
        </p:nvSpPr>
        <p:spPr>
          <a:xfrm>
            <a:off x="7934388" y="1263661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" name="Oval 101"/>
          <p:cNvSpPr/>
          <p:nvPr/>
        </p:nvSpPr>
        <p:spPr>
          <a:xfrm>
            <a:off x="6262702" y="1335099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" name="Oval 102"/>
          <p:cNvSpPr/>
          <p:nvPr/>
        </p:nvSpPr>
        <p:spPr>
          <a:xfrm>
            <a:off x="6262702" y="2409050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" name="Oval 103"/>
          <p:cNvSpPr/>
          <p:nvPr/>
        </p:nvSpPr>
        <p:spPr>
          <a:xfrm>
            <a:off x="7120778" y="3548124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" name="Oval 104"/>
          <p:cNvSpPr/>
          <p:nvPr/>
        </p:nvSpPr>
        <p:spPr>
          <a:xfrm>
            <a:off x="7050893" y="6642940"/>
            <a:ext cx="46800" cy="46800"/>
          </a:xfrm>
          <a:prstGeom prst="ellipse">
            <a:avLst/>
          </a:prstGeom>
          <a:solidFill>
            <a:srgbClr val="990000"/>
          </a:solidFill>
          <a:ln w="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4" name="Oval 143"/>
          <p:cNvSpPr/>
          <p:nvPr/>
        </p:nvSpPr>
        <p:spPr>
          <a:xfrm>
            <a:off x="7120783" y="1314438"/>
            <a:ext cx="46800" cy="46800"/>
          </a:xfrm>
          <a:prstGeom prst="ellipse">
            <a:avLst/>
          </a:prstGeom>
          <a:solidFill>
            <a:srgbClr val="999900"/>
          </a:solidFill>
          <a:ln w="0">
            <a:solidFill>
              <a:srgbClr val="99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5" name="Oval 144"/>
          <p:cNvSpPr/>
          <p:nvPr/>
        </p:nvSpPr>
        <p:spPr>
          <a:xfrm>
            <a:off x="7122347" y="1340631"/>
            <a:ext cx="46800" cy="46800"/>
          </a:xfrm>
          <a:prstGeom prst="ellipse">
            <a:avLst/>
          </a:prstGeom>
          <a:solidFill>
            <a:srgbClr val="999900"/>
          </a:solidFill>
          <a:ln w="0">
            <a:solidFill>
              <a:srgbClr val="99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9" name="Straight Connector 148"/>
          <p:cNvCxnSpPr/>
          <p:nvPr/>
        </p:nvCxnSpPr>
        <p:spPr>
          <a:xfrm rot="16200000" flipH="1">
            <a:off x="7035060" y="108712"/>
            <a:ext cx="219004" cy="1584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7850206" y="111103"/>
            <a:ext cx="214314" cy="1588"/>
          </a:xfrm>
          <a:prstGeom prst="line">
            <a:avLst/>
          </a:prstGeom>
          <a:ln w="50800">
            <a:solidFill>
              <a:srgbClr val="460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6183732" y="83728"/>
            <a:ext cx="205560" cy="0"/>
          </a:xfrm>
          <a:prstGeom prst="line">
            <a:avLst/>
          </a:prstGeom>
          <a:ln w="50800">
            <a:solidFill>
              <a:srgbClr val="9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20786" y="1295384"/>
            <a:ext cx="46800" cy="46800"/>
          </a:xfrm>
          <a:prstGeom prst="ellipse">
            <a:avLst/>
          </a:prstGeom>
          <a:solidFill>
            <a:srgbClr val="999900"/>
          </a:solidFill>
          <a:ln w="0">
            <a:solidFill>
              <a:srgbClr val="99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Oval 48"/>
          <p:cNvSpPr/>
          <p:nvPr/>
        </p:nvSpPr>
        <p:spPr>
          <a:xfrm>
            <a:off x="7119950" y="1328726"/>
            <a:ext cx="46800" cy="46800"/>
          </a:xfrm>
          <a:prstGeom prst="ellipse">
            <a:avLst/>
          </a:prstGeom>
          <a:solidFill>
            <a:srgbClr val="999900"/>
          </a:solidFill>
          <a:ln w="0">
            <a:solidFill>
              <a:srgbClr val="99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Oval 49"/>
          <p:cNvSpPr/>
          <p:nvPr/>
        </p:nvSpPr>
        <p:spPr>
          <a:xfrm>
            <a:off x="7048520" y="2405058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Oval 51"/>
          <p:cNvSpPr/>
          <p:nvPr/>
        </p:nvSpPr>
        <p:spPr>
          <a:xfrm>
            <a:off x="7048512" y="2389211"/>
            <a:ext cx="46800" cy="46800"/>
          </a:xfrm>
          <a:prstGeom prst="ellipse">
            <a:avLst/>
          </a:prstGeom>
          <a:solidFill>
            <a:srgbClr val="46007D"/>
          </a:solidFill>
          <a:ln w="0">
            <a:solidFill>
              <a:srgbClr val="460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000     0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001     1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27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010     </a:t>
            </a:r>
            <a:r>
              <a:rPr lang="en-IE" sz="4800" b="1" dirty="0"/>
              <a:t>2</a:t>
            </a:r>
          </a:p>
        </p:txBody>
      </p:sp>
      <p:grpSp>
        <p:nvGrpSpPr>
          <p:cNvPr id="5" name="Group 19"/>
          <p:cNvGrpSpPr/>
          <p:nvPr/>
        </p:nvGrpSpPr>
        <p:grpSpPr>
          <a:xfrm rot="-54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011     3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81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100     </a:t>
            </a:r>
            <a:r>
              <a:rPr lang="en-IE" sz="4800" b="1" dirty="0"/>
              <a:t>4</a:t>
            </a:r>
          </a:p>
        </p:txBody>
      </p:sp>
      <p:grpSp>
        <p:nvGrpSpPr>
          <p:cNvPr id="5" name="Group 19"/>
          <p:cNvGrpSpPr/>
          <p:nvPr/>
        </p:nvGrpSpPr>
        <p:grpSpPr>
          <a:xfrm rot="-108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101     5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135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110     6</a:t>
            </a:r>
            <a:endParaRPr lang="en-IE" sz="4800" b="1" dirty="0"/>
          </a:p>
        </p:txBody>
      </p:sp>
      <p:grpSp>
        <p:nvGrpSpPr>
          <p:cNvPr id="5" name="Group 19"/>
          <p:cNvGrpSpPr/>
          <p:nvPr/>
        </p:nvGrpSpPr>
        <p:grpSpPr>
          <a:xfrm rot="-162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111     </a:t>
            </a:r>
            <a:r>
              <a:rPr lang="en-IE" sz="4800" b="1" dirty="0"/>
              <a:t>7</a:t>
            </a:r>
          </a:p>
        </p:txBody>
      </p:sp>
      <p:grpSp>
        <p:nvGrpSpPr>
          <p:cNvPr id="5" name="Group 19"/>
          <p:cNvGrpSpPr/>
          <p:nvPr/>
        </p:nvGrpSpPr>
        <p:grpSpPr>
          <a:xfrm rot="-189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011     3</a:t>
            </a:r>
            <a:endParaRPr lang="en-IE" sz="4800" b="1" dirty="0"/>
          </a:p>
        </p:txBody>
      </p:sp>
      <p:cxnSp>
        <p:nvCxnSpPr>
          <p:cNvPr id="15" name="Straight Connector 14"/>
          <p:cNvCxnSpPr/>
          <p:nvPr/>
        </p:nvCxnSpPr>
        <p:spPr>
          <a:xfrm rot="11100000">
            <a:off x="1697480" y="3302702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1100000">
            <a:off x="4566520" y="3553710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JM_Mim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03472"/>
            <a:ext cx="9144000" cy="6651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100     </a:t>
            </a:r>
            <a:r>
              <a:rPr lang="en-IE" sz="4800" b="1" dirty="0"/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500000">
            <a:off x="1697480" y="3553710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500000">
            <a:off x="4566520" y="3302702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1" y="169112"/>
            <a:ext cx="2428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111     7?</a:t>
            </a:r>
            <a:endParaRPr lang="en-IE" sz="4800" b="1" dirty="0"/>
          </a:p>
        </p:txBody>
      </p:sp>
      <p:cxnSp>
        <p:nvCxnSpPr>
          <p:cNvPr id="15" name="Straight Connector 14"/>
          <p:cNvCxnSpPr/>
          <p:nvPr/>
        </p:nvCxnSpPr>
        <p:spPr>
          <a:xfrm rot="11100000">
            <a:off x="1709069" y="3411626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1100000">
            <a:off x="4578110" y="3662634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FF0000"/>
                </a:solidFill>
              </a:rPr>
              <a:t>000     0</a:t>
            </a:r>
            <a:endParaRPr lang="en-IE" sz="3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27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54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81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>
                <a:solidFill>
                  <a:srgbClr val="FF0000"/>
                </a:solidFill>
              </a:rPr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08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>
                <a:solidFill>
                  <a:srgbClr val="FF0000"/>
                </a:solidFill>
              </a:rPr>
              <a:t> </a:t>
            </a:r>
            <a:r>
              <a:rPr lang="en-IE" sz="3200" b="1" dirty="0" smtClean="0">
                <a:solidFill>
                  <a:srgbClr val="FF0000"/>
                </a:solidFill>
              </a:rPr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35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>
                <a:solidFill>
                  <a:srgbClr val="FF0000"/>
                </a:solidFill>
              </a:rPr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62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2911642" y="2644170"/>
            <a:ext cx="3320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600" b="1" dirty="0" smtClean="0"/>
              <a:t>QUAD</a:t>
            </a:r>
            <a:endParaRPr lang="en-IE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>
                <a:solidFill>
                  <a:srgbClr val="FF0000"/>
                </a:solidFill>
              </a:rPr>
              <a:t>     7</a:t>
            </a:r>
            <a:endParaRPr lang="en-IE" sz="3200" b="1" dirty="0">
              <a:solidFill>
                <a:srgbClr val="FF0000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 rot="-189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FF0000"/>
                </a:solidFill>
              </a:rPr>
              <a:t>000     0</a:t>
            </a:r>
            <a:endParaRPr lang="en-IE" sz="3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27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54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>
                <a:solidFill>
                  <a:srgbClr val="FF0000"/>
                </a:solidFill>
              </a:rPr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81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>
                <a:solidFill>
                  <a:srgbClr val="FF0000"/>
                </a:solidFill>
              </a:rPr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08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>
                <a:solidFill>
                  <a:srgbClr val="FF0000"/>
                </a:solidFill>
              </a:rPr>
              <a:t> </a:t>
            </a:r>
            <a:r>
              <a:rPr lang="en-IE" sz="3200" b="1" dirty="0" smtClean="0">
                <a:solidFill>
                  <a:srgbClr val="FF0000"/>
                </a:solidFill>
              </a:rPr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3500000">
            <a:off x="1692000" y="3428206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>
                <a:solidFill>
                  <a:srgbClr val="FF0000"/>
                </a:solidFill>
              </a:rPr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/>
              <a:t>     7</a:t>
            </a:r>
            <a:endParaRPr lang="en-IE" sz="3200" b="1" dirty="0"/>
          </a:p>
        </p:txBody>
      </p:sp>
      <p:grpSp>
        <p:nvGrpSpPr>
          <p:cNvPr id="6" name="Group 19"/>
          <p:cNvGrpSpPr/>
          <p:nvPr/>
        </p:nvGrpSpPr>
        <p:grpSpPr>
          <a:xfrm rot="-162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64" y="1413066"/>
            <a:ext cx="157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/>
              <a:t>000     0</a:t>
            </a:r>
            <a:endParaRPr lang="en-IE" sz="3200" b="1" dirty="0"/>
          </a:p>
          <a:p>
            <a:pPr marL="342900" indent="-342900"/>
            <a:r>
              <a:rPr lang="en-IE" sz="3200" b="1" dirty="0" smtClean="0"/>
              <a:t>001     1</a:t>
            </a:r>
          </a:p>
          <a:p>
            <a:pPr marL="342900" indent="-342900"/>
            <a:r>
              <a:rPr lang="en-IE" sz="3200" b="1" dirty="0" smtClean="0"/>
              <a:t>011     2</a:t>
            </a:r>
          </a:p>
          <a:p>
            <a:pPr marL="342900" indent="-342900"/>
            <a:r>
              <a:rPr lang="en-IE" sz="3200" b="1" dirty="0" smtClean="0"/>
              <a:t>010     3</a:t>
            </a:r>
          </a:p>
          <a:p>
            <a:pPr marL="342900" indent="-342900">
              <a:buAutoNum type="arabicPlain" startAt="110"/>
            </a:pPr>
            <a:r>
              <a:rPr lang="en-IE" sz="3200" b="1" dirty="0" smtClean="0"/>
              <a:t>     4</a:t>
            </a:r>
          </a:p>
          <a:p>
            <a:pPr marL="342900" indent="-342900">
              <a:buAutoNum type="arabicPlain" startAt="110"/>
            </a:pPr>
            <a:r>
              <a:rPr lang="en-IE" sz="3200" b="1" dirty="0"/>
              <a:t> </a:t>
            </a:r>
            <a:r>
              <a:rPr lang="en-IE" sz="3200" b="1" dirty="0" smtClean="0"/>
              <a:t>    5</a:t>
            </a:r>
          </a:p>
          <a:p>
            <a:pPr marL="342900" indent="-342900">
              <a:buAutoNum type="arabicPlain" startAt="101"/>
            </a:pPr>
            <a:r>
              <a:rPr lang="en-IE" sz="3200" b="1" dirty="0" smtClean="0"/>
              <a:t>     6</a:t>
            </a:r>
          </a:p>
          <a:p>
            <a:pPr marL="457200" indent="-457200">
              <a:buAutoNum type="arabicPlain" startAt="100"/>
            </a:pPr>
            <a:r>
              <a:rPr lang="en-IE" sz="3200" b="1" dirty="0" smtClean="0">
                <a:solidFill>
                  <a:srgbClr val="FF0000"/>
                </a:solidFill>
              </a:rPr>
              <a:t>     7</a:t>
            </a:r>
            <a:endParaRPr lang="en-IE" sz="3200" b="1" dirty="0">
              <a:solidFill>
                <a:srgbClr val="FF0000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 rot="-18900000">
            <a:off x="1692000" y="3428207"/>
            <a:ext cx="5760000" cy="1588"/>
            <a:chOff x="1692000" y="3428206"/>
            <a:chExt cx="5760000" cy="1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0" y="3428206"/>
              <a:ext cx="2880000" cy="158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92000" y="3428206"/>
              <a:ext cx="2880000" cy="1588"/>
            </a:xfrm>
            <a:prstGeom prst="line">
              <a:avLst/>
            </a:prstGeom>
            <a:ln w="127000">
              <a:solidFill>
                <a:srgbClr val="00B05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010     3</a:t>
            </a:r>
            <a:endParaRPr lang="en-IE" sz="4800" b="1" dirty="0"/>
          </a:p>
        </p:txBody>
      </p:sp>
      <p:cxnSp>
        <p:nvCxnSpPr>
          <p:cNvPr id="15" name="Straight Connector 14"/>
          <p:cNvCxnSpPr/>
          <p:nvPr/>
        </p:nvCxnSpPr>
        <p:spPr>
          <a:xfrm rot="11100000">
            <a:off x="1697480" y="3302702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1100000">
            <a:off x="4566520" y="3553710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BG_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758" y="178583"/>
            <a:ext cx="5702486" cy="6500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169112"/>
            <a:ext cx="221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 smtClean="0"/>
              <a:t>011     </a:t>
            </a:r>
            <a:r>
              <a:rPr lang="en-IE" sz="4800" b="1" dirty="0"/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500000">
            <a:off x="1697480" y="3553710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500000">
            <a:off x="4566520" y="3302702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tary_encoder_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729000"/>
            <a:ext cx="5400000" cy="54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cxnSp>
        <p:nvCxnSpPr>
          <p:cNvPr id="7" name="Straight Connector 6"/>
          <p:cNvCxnSpPr/>
          <p:nvPr/>
        </p:nvCxnSpPr>
        <p:spPr>
          <a:xfrm rot="18900000" flipH="1" flipV="1">
            <a:off x="1985002" y="2357430"/>
            <a:ext cx="2143140" cy="2143140"/>
          </a:xfrm>
          <a:prstGeom prst="line">
            <a:avLst/>
          </a:prstGeom>
          <a:ln w="63500"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141" y="169112"/>
            <a:ext cx="2428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0</a:t>
            </a:r>
            <a:r>
              <a:rPr lang="en-IE" sz="4800" b="1" dirty="0" smtClean="0"/>
              <a:t>11     4?</a:t>
            </a:r>
            <a:endParaRPr lang="en-IE" sz="4800" b="1" dirty="0"/>
          </a:p>
        </p:txBody>
      </p:sp>
      <p:cxnSp>
        <p:nvCxnSpPr>
          <p:cNvPr id="15" name="Straight Connector 14"/>
          <p:cNvCxnSpPr/>
          <p:nvPr/>
        </p:nvCxnSpPr>
        <p:spPr>
          <a:xfrm rot="11100000">
            <a:off x="1709069" y="3411626"/>
            <a:ext cx="2880000" cy="1588"/>
          </a:xfrm>
          <a:prstGeom prst="line">
            <a:avLst/>
          </a:prstGeom>
          <a:ln w="127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1100000">
            <a:off x="4578110" y="3662634"/>
            <a:ext cx="2880000" cy="1588"/>
          </a:xfrm>
          <a:prstGeom prst="line">
            <a:avLst/>
          </a:prstGeom>
          <a:ln w="127000">
            <a:solidFill>
              <a:srgbClr val="00B050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a_n_for_gra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3841" y="678637"/>
            <a:ext cx="6616318" cy="5500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85792" y="2501900"/>
          <a:ext cx="797241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138"/>
                <a:gridCol w="249138"/>
                <a:gridCol w="249138"/>
                <a:gridCol w="249138"/>
                <a:gridCol w="262958"/>
                <a:gridCol w="23531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  <a:gridCol w="249138"/>
              </a:tblGrid>
              <a:tr h="370840"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8125" y="1285860"/>
          <a:ext cx="8186773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539"/>
                <a:gridCol w="1169539"/>
                <a:gridCol w="1169539"/>
                <a:gridCol w="1169539"/>
                <a:gridCol w="1169539"/>
                <a:gridCol w="1169539"/>
                <a:gridCol w="1169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</a:t>
                      </a:r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WRB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</a:t>
                      </a:r>
                      <a:endParaRPr lang="en-I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RBY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77040" y="152401"/>
            <a:ext cx="714380" cy="714380"/>
          </a:xfrm>
          <a:prstGeom prst="rect">
            <a:avLst/>
          </a:prstGeom>
          <a:noFill/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8124639" y="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W</a:t>
            </a:r>
            <a:endParaRPr lang="en-IE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9494" y="4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rgbClr val="FFFF00"/>
                </a:solidFill>
              </a:rPr>
              <a:t>Y</a:t>
            </a:r>
            <a:endParaRPr lang="en-IE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500" y="68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rgbClr val="0070C0"/>
                </a:solidFill>
              </a:rPr>
              <a:t>B</a:t>
            </a:r>
            <a:endParaRPr lang="en-IE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9489" y="6831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rgbClr val="FF0000"/>
                </a:solidFill>
              </a:rPr>
              <a:t>R</a:t>
            </a:r>
            <a:endParaRPr lang="en-IE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233361" y="3017210"/>
          <a:ext cx="8186773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539"/>
                <a:gridCol w="1169539"/>
                <a:gridCol w="1169539"/>
                <a:gridCol w="1169539"/>
                <a:gridCol w="1169539"/>
                <a:gridCol w="1169539"/>
                <a:gridCol w="1169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YR</a:t>
                      </a:r>
                      <a:endParaRPr lang="en-I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YRW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YRWB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RWB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</a:t>
                      </a:r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RBY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33333" y="4731722"/>
          <a:ext cx="8186773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539"/>
                <a:gridCol w="1169539"/>
                <a:gridCol w="1169539"/>
                <a:gridCol w="1169539"/>
                <a:gridCol w="1169539"/>
                <a:gridCol w="1169539"/>
                <a:gridCol w="1169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WRB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RYB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RYBW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YBW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85737" y="2501900"/>
          <a:ext cx="8572527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3"/>
                <a:gridCol w="952503"/>
                <a:gridCol w="952503"/>
                <a:gridCol w="952503"/>
                <a:gridCol w="952503"/>
                <a:gridCol w="952503"/>
                <a:gridCol w="952503"/>
                <a:gridCol w="952503"/>
                <a:gridCol w="952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WM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WMB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WMBY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WMBYC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MBYC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BYC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YC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CWY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CWYB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CWYBM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WYBM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YBM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BM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MC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MCW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MCWB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MCWBY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CWBY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WBY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BY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YM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YMC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YMCW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YMCWB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MCWB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CWB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WB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BC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BCM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BCMY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BCMYW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CMYW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YW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76231" y="349787"/>
            <a:ext cx="1391539" cy="1314930"/>
            <a:chOff x="3929058" y="349787"/>
            <a:chExt cx="1391539" cy="1314930"/>
          </a:xfrm>
        </p:grpSpPr>
        <p:sp>
          <p:nvSpPr>
            <p:cNvPr id="14" name="Regular Pentagon 13"/>
            <p:cNvSpPr/>
            <p:nvPr/>
          </p:nvSpPr>
          <p:spPr>
            <a:xfrm>
              <a:off x="4071934" y="500042"/>
              <a:ext cx="1071570" cy="1000132"/>
            </a:xfrm>
            <a:prstGeom prst="pentagon">
              <a:avLst/>
            </a:prstGeom>
            <a:noFill/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4836" y="3497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W</a:t>
              </a:r>
              <a:endParaRPr lang="en-IE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3953" y="69530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solidFill>
                    <a:srgbClr val="FF00FF"/>
                  </a:solidFill>
                </a:rPr>
                <a:t>M</a:t>
              </a:r>
              <a:endParaRPr lang="en-IE" b="1" dirty="0">
                <a:solidFill>
                  <a:srgbClr val="FF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4139" y="129538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solidFill>
                    <a:srgbClr val="FFFF00"/>
                  </a:solidFill>
                </a:rPr>
                <a:t>Y</a:t>
              </a:r>
              <a:endParaRPr lang="en-IE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058" y="68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solidFill>
                    <a:srgbClr val="00FFFF"/>
                  </a:solidFill>
                </a:rPr>
                <a:t>C</a:t>
              </a:r>
              <a:endParaRPr lang="en-IE" b="1" dirty="0">
                <a:solidFill>
                  <a:srgbClr val="00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314" y="129538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/>
                <a:t>B</a:t>
              </a:r>
              <a:endParaRPr lang="en-IE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omronE6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785794"/>
            <a:ext cx="6072206" cy="6072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11292973-rada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773147"/>
            <a:ext cx="5000660" cy="5311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opticalEncoder-italsensordotco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4448" y="321447"/>
            <a:ext cx="6215106" cy="6215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ticalEncoder-italsensordotco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6559" y="321447"/>
            <a:ext cx="1893106" cy="6215106"/>
          </a:xfrm>
        </p:spPr>
      </p:pic>
      <p:cxnSp>
        <p:nvCxnSpPr>
          <p:cNvPr id="6" name="Straight Connector 5"/>
          <p:cNvCxnSpPr/>
          <p:nvPr/>
        </p:nvCxnSpPr>
        <p:spPr>
          <a:xfrm>
            <a:off x="1829733" y="3433762"/>
            <a:ext cx="1250166" cy="1588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3539482" y="3346448"/>
            <a:ext cx="4286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534717" y="3522662"/>
            <a:ext cx="4286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44309" y="3343276"/>
            <a:ext cx="71438" cy="18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2082151" y="350043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AXLE</a:t>
            </a:r>
            <a:endParaRPr lang="en-IE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76470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LIGHT</a:t>
            </a:r>
            <a:endParaRPr lang="en-IE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7906" y="764704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LIGHT DETECTORS</a:t>
            </a:r>
            <a:endParaRPr lang="en-IE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48064" y="538146"/>
            <a:ext cx="288032" cy="724480"/>
            <a:chOff x="5148064" y="538146"/>
            <a:chExt cx="288032" cy="72448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5148064" y="639736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150344" y="538146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148064" y="849412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48064" y="746449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48064" y="1056129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148064" y="955330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148064" y="1261038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148064" y="1164211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2555776" y="638727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58056" y="537137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55776" y="848403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55776" y="745440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55776" y="1055120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55776" y="954321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55776" y="1260029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55776" y="1163202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511</Words>
  <Application>Microsoft Office PowerPoint</Application>
  <PresentationFormat>On-screen Show (4:3)</PresentationFormat>
  <Paragraphs>349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Caroline</cp:lastModifiedBy>
  <cp:revision>18</cp:revision>
  <dcterms:created xsi:type="dcterms:W3CDTF">2013-08-19T21:53:49Z</dcterms:created>
  <dcterms:modified xsi:type="dcterms:W3CDTF">2013-08-27T17:39:31Z</dcterms:modified>
</cp:coreProperties>
</file>