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sldIdLst>
    <p:sldId id="256" r:id="rId2"/>
    <p:sldId id="260" r:id="rId3"/>
    <p:sldId id="257" r:id="rId4"/>
    <p:sldId id="258" r:id="rId5"/>
    <p:sldId id="259"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3T16:59:05.534"/>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February 24, 2022</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106721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February 24, 2022</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98170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February 24, 2022</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200526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February 24, 2022</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769638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February 24, 2022</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955679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February 24, 2022</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2578264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February 24, 2022</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86345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February 24, 2022</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0207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February 24, 2022</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468758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February 24, 2022</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731539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February 24, 2022</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237952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February 24, 2022</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292463245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6"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7DA3C418-758E-4180-A5D0-8655D680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8C8EF06-5EC3-4883-AFAF-D74FF4655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135971" cy="687164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3D rendering of stacked polygons in different colors">
            <a:extLst>
              <a:ext uri="{FF2B5EF4-FFF2-40B4-BE49-F238E27FC236}">
                <a16:creationId xmlns:a16="http://schemas.microsoft.com/office/drawing/2014/main" id="{8828D2FD-823F-4A54-8CE9-44792F831CB6}"/>
              </a:ext>
            </a:extLst>
          </p:cNvPr>
          <p:cNvPicPr>
            <a:picLocks noChangeAspect="1"/>
          </p:cNvPicPr>
          <p:nvPr/>
        </p:nvPicPr>
        <p:blipFill rotWithShape="1">
          <a:blip r:embed="rId2"/>
          <a:srcRect l="10925" r="5462" b="2"/>
          <a:stretch/>
        </p:blipFill>
        <p:spPr>
          <a:xfrm>
            <a:off x="3584196" y="-1"/>
            <a:ext cx="8607807" cy="6871647"/>
          </a:xfrm>
          <a:custGeom>
            <a:avLst/>
            <a:gdLst/>
            <a:ahLst/>
            <a:cxnLst/>
            <a:rect l="l" t="t" r="r" b="b"/>
            <a:pathLst>
              <a:path w="8607807" h="6858000">
                <a:moveTo>
                  <a:pt x="8607807" y="0"/>
                </a:moveTo>
                <a:lnTo>
                  <a:pt x="8607807" y="6858000"/>
                </a:lnTo>
                <a:lnTo>
                  <a:pt x="2049693" y="6858000"/>
                </a:lnTo>
                <a:lnTo>
                  <a:pt x="1546051" y="6858000"/>
                </a:lnTo>
                <a:lnTo>
                  <a:pt x="1535751" y="6815348"/>
                </a:lnTo>
                <a:cubicBezTo>
                  <a:pt x="1530460" y="6761684"/>
                  <a:pt x="1515370" y="6604898"/>
                  <a:pt x="1514301" y="6536022"/>
                </a:cubicBezTo>
                <a:cubicBezTo>
                  <a:pt x="1518045" y="6478504"/>
                  <a:pt x="1528503" y="6437797"/>
                  <a:pt x="1529339" y="6402088"/>
                </a:cubicBezTo>
                <a:cubicBezTo>
                  <a:pt x="1525062" y="6346650"/>
                  <a:pt x="1502062" y="6294623"/>
                  <a:pt x="1493941" y="6256398"/>
                </a:cubicBezTo>
                <a:cubicBezTo>
                  <a:pt x="1502669" y="6241770"/>
                  <a:pt x="1469920" y="6187857"/>
                  <a:pt x="1480613" y="6172741"/>
                </a:cubicBezTo>
                <a:cubicBezTo>
                  <a:pt x="1481020" y="6152279"/>
                  <a:pt x="1458164" y="6048753"/>
                  <a:pt x="1443364" y="6006407"/>
                </a:cubicBezTo>
                <a:cubicBezTo>
                  <a:pt x="1426694" y="5958900"/>
                  <a:pt x="1390307" y="5908317"/>
                  <a:pt x="1380584" y="5887691"/>
                </a:cubicBezTo>
                <a:cubicBezTo>
                  <a:pt x="1370860" y="5867065"/>
                  <a:pt x="1392244" y="5909118"/>
                  <a:pt x="1385023" y="5882650"/>
                </a:cubicBezTo>
                <a:cubicBezTo>
                  <a:pt x="1377800" y="5856181"/>
                  <a:pt x="1345702" y="5759038"/>
                  <a:pt x="1337254" y="5728879"/>
                </a:cubicBezTo>
                <a:cubicBezTo>
                  <a:pt x="1353956" y="5727462"/>
                  <a:pt x="1323673" y="5710676"/>
                  <a:pt x="1334321" y="5701696"/>
                </a:cubicBezTo>
                <a:cubicBezTo>
                  <a:pt x="1343675" y="5695367"/>
                  <a:pt x="1336672" y="5688797"/>
                  <a:pt x="1335877" y="5681564"/>
                </a:cubicBezTo>
                <a:cubicBezTo>
                  <a:pt x="1343201" y="5672524"/>
                  <a:pt x="1329617" y="5640839"/>
                  <a:pt x="1319978" y="5632219"/>
                </a:cubicBezTo>
                <a:cubicBezTo>
                  <a:pt x="1286551" y="5611011"/>
                  <a:pt x="1310947" y="5568721"/>
                  <a:pt x="1285321" y="5551224"/>
                </a:cubicBezTo>
                <a:cubicBezTo>
                  <a:pt x="1281540" y="5545203"/>
                  <a:pt x="1279983" y="5539432"/>
                  <a:pt x="1279815" y="5533855"/>
                </a:cubicBezTo>
                <a:lnTo>
                  <a:pt x="1282507" y="5518422"/>
                </a:lnTo>
                <a:lnTo>
                  <a:pt x="1289604" y="5514404"/>
                </a:lnTo>
                <a:lnTo>
                  <a:pt x="1287766" y="5504772"/>
                </a:lnTo>
                <a:lnTo>
                  <a:pt x="1288829" y="5502102"/>
                </a:lnTo>
                <a:cubicBezTo>
                  <a:pt x="1290896" y="5497007"/>
                  <a:pt x="1292688" y="5491968"/>
                  <a:pt x="1293373" y="5486914"/>
                </a:cubicBezTo>
                <a:cubicBezTo>
                  <a:pt x="1288690" y="5472938"/>
                  <a:pt x="1272696" y="5448436"/>
                  <a:pt x="1260736" y="5418245"/>
                </a:cubicBezTo>
                <a:cubicBezTo>
                  <a:pt x="1238579" y="5385699"/>
                  <a:pt x="1238884" y="5340972"/>
                  <a:pt x="1221610" y="5305770"/>
                </a:cubicBezTo>
                <a:lnTo>
                  <a:pt x="1216099" y="5298785"/>
                </a:lnTo>
                <a:lnTo>
                  <a:pt x="1217278" y="5268992"/>
                </a:lnTo>
                <a:cubicBezTo>
                  <a:pt x="1221588" y="5263843"/>
                  <a:pt x="1222716" y="5256480"/>
                  <a:pt x="1218469" y="5250149"/>
                </a:cubicBezTo>
                <a:lnTo>
                  <a:pt x="1206220" y="5142322"/>
                </a:lnTo>
                <a:cubicBezTo>
                  <a:pt x="1205294" y="5106716"/>
                  <a:pt x="1196908" y="5091595"/>
                  <a:pt x="1212921" y="5036513"/>
                </a:cubicBezTo>
                <a:cubicBezTo>
                  <a:pt x="1234138" y="4978012"/>
                  <a:pt x="1204801" y="4893378"/>
                  <a:pt x="1212183" y="4827738"/>
                </a:cubicBezTo>
                <a:cubicBezTo>
                  <a:pt x="1183151" y="4792886"/>
                  <a:pt x="1209228" y="4811487"/>
                  <a:pt x="1202048" y="4774693"/>
                </a:cubicBezTo>
                <a:cubicBezTo>
                  <a:pt x="1202483" y="4751423"/>
                  <a:pt x="1202919" y="4728152"/>
                  <a:pt x="1203354" y="4704882"/>
                </a:cubicBezTo>
                <a:lnTo>
                  <a:pt x="1201502" y="4691500"/>
                </a:lnTo>
                <a:lnTo>
                  <a:pt x="1194919" y="4687895"/>
                </a:lnTo>
                <a:lnTo>
                  <a:pt x="1187792" y="4667873"/>
                </a:lnTo>
                <a:cubicBezTo>
                  <a:pt x="1186060" y="4660351"/>
                  <a:pt x="1185291" y="4652220"/>
                  <a:pt x="1186080" y="4643189"/>
                </a:cubicBezTo>
                <a:cubicBezTo>
                  <a:pt x="1199189" y="4613276"/>
                  <a:pt x="1167081" y="4562691"/>
                  <a:pt x="1184722" y="4525834"/>
                </a:cubicBezTo>
                <a:cubicBezTo>
                  <a:pt x="1182407" y="4490142"/>
                  <a:pt x="1175424" y="4451369"/>
                  <a:pt x="1172188" y="4429037"/>
                </a:cubicBezTo>
                <a:cubicBezTo>
                  <a:pt x="1161331" y="4419671"/>
                  <a:pt x="1178123" y="4389539"/>
                  <a:pt x="1165306" y="4391841"/>
                </a:cubicBezTo>
                <a:cubicBezTo>
                  <a:pt x="1171061" y="4381101"/>
                  <a:pt x="1173552" y="4338138"/>
                  <a:pt x="1168602" y="4327040"/>
                </a:cubicBezTo>
                <a:lnTo>
                  <a:pt x="1178384" y="4271714"/>
                </a:lnTo>
                <a:lnTo>
                  <a:pt x="1177294" y="4266170"/>
                </a:lnTo>
                <a:cubicBezTo>
                  <a:pt x="1177138" y="4260404"/>
                  <a:pt x="1177520" y="4242660"/>
                  <a:pt x="1177448" y="4237120"/>
                </a:cubicBezTo>
                <a:cubicBezTo>
                  <a:pt x="1177252" y="4235726"/>
                  <a:pt x="1177058" y="4234331"/>
                  <a:pt x="1176863" y="4232937"/>
                </a:cubicBezTo>
                <a:lnTo>
                  <a:pt x="1162386" y="4198811"/>
                </a:lnTo>
                <a:cubicBezTo>
                  <a:pt x="1162950" y="4194190"/>
                  <a:pt x="1174655" y="4191224"/>
                  <a:pt x="1174343" y="4184054"/>
                </a:cubicBezTo>
                <a:lnTo>
                  <a:pt x="1160516" y="4155792"/>
                </a:lnTo>
                <a:lnTo>
                  <a:pt x="1161365" y="4150364"/>
                </a:lnTo>
                <a:lnTo>
                  <a:pt x="1144878" y="4068165"/>
                </a:lnTo>
                <a:lnTo>
                  <a:pt x="1123687" y="3997737"/>
                </a:lnTo>
                <a:lnTo>
                  <a:pt x="1096720" y="3746801"/>
                </a:lnTo>
                <a:cubicBezTo>
                  <a:pt x="1083618" y="3632695"/>
                  <a:pt x="1064313" y="3629437"/>
                  <a:pt x="1047682" y="3510652"/>
                </a:cubicBezTo>
                <a:cubicBezTo>
                  <a:pt x="1048550" y="3470281"/>
                  <a:pt x="1049418" y="3429910"/>
                  <a:pt x="1050285" y="3389539"/>
                </a:cubicBezTo>
                <a:lnTo>
                  <a:pt x="1030166" y="3314219"/>
                </a:lnTo>
                <a:lnTo>
                  <a:pt x="1034128" y="3253967"/>
                </a:lnTo>
                <a:lnTo>
                  <a:pt x="1007751" y="3192563"/>
                </a:lnTo>
                <a:cubicBezTo>
                  <a:pt x="1003323" y="3186732"/>
                  <a:pt x="1001150" y="3181063"/>
                  <a:pt x="1000384" y="3175520"/>
                </a:cubicBezTo>
                <a:cubicBezTo>
                  <a:pt x="1000734" y="3170366"/>
                  <a:pt x="1001085" y="3165212"/>
                  <a:pt x="1001435" y="3160058"/>
                </a:cubicBezTo>
                <a:lnTo>
                  <a:pt x="968918" y="3106456"/>
                </a:lnTo>
                <a:cubicBezTo>
                  <a:pt x="957125" y="3086347"/>
                  <a:pt x="955617" y="3059144"/>
                  <a:pt x="934483" y="3025607"/>
                </a:cubicBezTo>
                <a:cubicBezTo>
                  <a:pt x="914631" y="2991085"/>
                  <a:pt x="908933" y="2999692"/>
                  <a:pt x="879229" y="2942341"/>
                </a:cubicBezTo>
                <a:cubicBezTo>
                  <a:pt x="850845" y="2891400"/>
                  <a:pt x="820829" y="2801223"/>
                  <a:pt x="798666" y="2755714"/>
                </a:cubicBezTo>
                <a:cubicBezTo>
                  <a:pt x="773970" y="2709171"/>
                  <a:pt x="758278" y="2710053"/>
                  <a:pt x="746962" y="2689587"/>
                </a:cubicBezTo>
                <a:lnTo>
                  <a:pt x="712796" y="2609586"/>
                </a:lnTo>
                <a:lnTo>
                  <a:pt x="697701" y="2594856"/>
                </a:lnTo>
                <a:cubicBezTo>
                  <a:pt x="697743" y="2593626"/>
                  <a:pt x="697784" y="2592396"/>
                  <a:pt x="697823" y="2591165"/>
                </a:cubicBezTo>
                <a:lnTo>
                  <a:pt x="679645" y="2567493"/>
                </a:lnTo>
                <a:lnTo>
                  <a:pt x="680789" y="2566723"/>
                </a:lnTo>
                <a:cubicBezTo>
                  <a:pt x="682946" y="2564457"/>
                  <a:pt x="683757" y="2561765"/>
                  <a:pt x="681771" y="2558109"/>
                </a:cubicBezTo>
                <a:cubicBezTo>
                  <a:pt x="705290" y="2557210"/>
                  <a:pt x="688388" y="2553357"/>
                  <a:pt x="680456" y="2542663"/>
                </a:cubicBezTo>
                <a:cubicBezTo>
                  <a:pt x="679482" y="2529115"/>
                  <a:pt x="677183" y="2488664"/>
                  <a:pt x="675922" y="2476820"/>
                </a:cubicBezTo>
                <a:lnTo>
                  <a:pt x="672894" y="2471591"/>
                </a:lnTo>
                <a:lnTo>
                  <a:pt x="673143" y="2471379"/>
                </a:lnTo>
                <a:cubicBezTo>
                  <a:pt x="673152" y="2470017"/>
                  <a:pt x="672405" y="2468214"/>
                  <a:pt x="670567" y="2465654"/>
                </a:cubicBezTo>
                <a:lnTo>
                  <a:pt x="667369" y="2462052"/>
                </a:lnTo>
                <a:lnTo>
                  <a:pt x="661495" y="2451906"/>
                </a:lnTo>
                <a:cubicBezTo>
                  <a:pt x="661510" y="2450510"/>
                  <a:pt x="661525" y="2449113"/>
                  <a:pt x="661540" y="2447717"/>
                </a:cubicBezTo>
                <a:lnTo>
                  <a:pt x="664540" y="2445047"/>
                </a:lnTo>
                <a:lnTo>
                  <a:pt x="663581" y="2444265"/>
                </a:lnTo>
                <a:cubicBezTo>
                  <a:pt x="653014" y="2439598"/>
                  <a:pt x="642406" y="2441014"/>
                  <a:pt x="663129" y="2421760"/>
                </a:cubicBezTo>
                <a:cubicBezTo>
                  <a:pt x="643271" y="2409372"/>
                  <a:pt x="657229" y="2399993"/>
                  <a:pt x="650205" y="2375201"/>
                </a:cubicBezTo>
                <a:cubicBezTo>
                  <a:pt x="634911" y="2369643"/>
                  <a:pt x="634260" y="2360648"/>
                  <a:pt x="638008" y="2350147"/>
                </a:cubicBezTo>
                <a:cubicBezTo>
                  <a:pt x="621083" y="2329939"/>
                  <a:pt x="620949" y="2305558"/>
                  <a:pt x="609851" y="2279762"/>
                </a:cubicBezTo>
                <a:lnTo>
                  <a:pt x="585585" y="2151458"/>
                </a:lnTo>
                <a:lnTo>
                  <a:pt x="581391" y="2148616"/>
                </a:lnTo>
                <a:cubicBezTo>
                  <a:pt x="578821" y="2146496"/>
                  <a:pt x="577525" y="2144881"/>
                  <a:pt x="577083" y="2143541"/>
                </a:cubicBezTo>
                <a:lnTo>
                  <a:pt x="577251" y="2143279"/>
                </a:lnTo>
                <a:lnTo>
                  <a:pt x="546845" y="2081459"/>
                </a:lnTo>
                <a:cubicBezTo>
                  <a:pt x="538270" y="2069798"/>
                  <a:pt x="486356" y="1952009"/>
                  <a:pt x="470837" y="1927526"/>
                </a:cubicBezTo>
                <a:lnTo>
                  <a:pt x="428154" y="1653876"/>
                </a:lnTo>
                <a:lnTo>
                  <a:pt x="392797" y="1507176"/>
                </a:lnTo>
                <a:cubicBezTo>
                  <a:pt x="380165" y="1501458"/>
                  <a:pt x="369910" y="1448213"/>
                  <a:pt x="372847" y="1437646"/>
                </a:cubicBezTo>
                <a:cubicBezTo>
                  <a:pt x="369015" y="1430935"/>
                  <a:pt x="338503" y="1373479"/>
                  <a:pt x="344479" y="1364974"/>
                </a:cubicBezTo>
                <a:cubicBezTo>
                  <a:pt x="332264" y="1339484"/>
                  <a:pt x="321736" y="1307918"/>
                  <a:pt x="299558" y="1284709"/>
                </a:cubicBezTo>
                <a:cubicBezTo>
                  <a:pt x="277380" y="1261500"/>
                  <a:pt x="259203" y="1267387"/>
                  <a:pt x="243216" y="1246922"/>
                </a:cubicBezTo>
                <a:cubicBezTo>
                  <a:pt x="227230" y="1226457"/>
                  <a:pt x="218454" y="1164523"/>
                  <a:pt x="203639" y="1161920"/>
                </a:cubicBezTo>
                <a:cubicBezTo>
                  <a:pt x="192352" y="1142649"/>
                  <a:pt x="198158" y="1131546"/>
                  <a:pt x="169195" y="1085737"/>
                </a:cubicBezTo>
                <a:cubicBezTo>
                  <a:pt x="139228" y="1000958"/>
                  <a:pt x="140891" y="967704"/>
                  <a:pt x="98775" y="908263"/>
                </a:cubicBezTo>
                <a:cubicBezTo>
                  <a:pt x="45025" y="829417"/>
                  <a:pt x="34038" y="815844"/>
                  <a:pt x="43820" y="711217"/>
                </a:cubicBezTo>
                <a:cubicBezTo>
                  <a:pt x="34816" y="658186"/>
                  <a:pt x="43273" y="612368"/>
                  <a:pt x="44748" y="590072"/>
                </a:cubicBezTo>
                <a:lnTo>
                  <a:pt x="36767" y="545639"/>
                </a:lnTo>
                <a:cubicBezTo>
                  <a:pt x="36093" y="527311"/>
                  <a:pt x="35418" y="508983"/>
                  <a:pt x="34744" y="490655"/>
                </a:cubicBezTo>
                <a:cubicBezTo>
                  <a:pt x="34670" y="457530"/>
                  <a:pt x="29296" y="472114"/>
                  <a:pt x="29222" y="438989"/>
                </a:cubicBezTo>
                <a:cubicBezTo>
                  <a:pt x="29152" y="438889"/>
                  <a:pt x="2578" y="396379"/>
                  <a:pt x="2507" y="396276"/>
                </a:cubicBezTo>
                <a:cubicBezTo>
                  <a:pt x="-7796" y="384713"/>
                  <a:pt x="17492" y="336163"/>
                  <a:pt x="9810" y="316602"/>
                </a:cubicBezTo>
                <a:lnTo>
                  <a:pt x="25323" y="268307"/>
                </a:lnTo>
                <a:cubicBezTo>
                  <a:pt x="20582" y="240926"/>
                  <a:pt x="55391" y="238035"/>
                  <a:pt x="50278" y="194719"/>
                </a:cubicBezTo>
                <a:cubicBezTo>
                  <a:pt x="49891" y="157325"/>
                  <a:pt x="41873" y="124589"/>
                  <a:pt x="47653" y="93227"/>
                </a:cubicBezTo>
                <a:cubicBezTo>
                  <a:pt x="41389" y="80085"/>
                  <a:pt x="38874" y="67855"/>
                  <a:pt x="48323" y="56555"/>
                </a:cubicBezTo>
                <a:cubicBezTo>
                  <a:pt x="46028" y="30289"/>
                  <a:pt x="37896" y="18621"/>
                  <a:pt x="38423" y="5312"/>
                </a:cubicBezTo>
                <a:lnTo>
                  <a:pt x="39875" y="1"/>
                </a:lnTo>
                <a:close/>
              </a:path>
            </a:pathLst>
          </a:custGeom>
        </p:spPr>
      </p:pic>
      <p:sp>
        <p:nvSpPr>
          <p:cNvPr id="2" name="Title 1">
            <a:extLst>
              <a:ext uri="{FF2B5EF4-FFF2-40B4-BE49-F238E27FC236}">
                <a16:creationId xmlns:a16="http://schemas.microsoft.com/office/drawing/2014/main" id="{0177AFF0-316B-4544-B605-106FBC983BA4}"/>
              </a:ext>
            </a:extLst>
          </p:cNvPr>
          <p:cNvSpPr>
            <a:spLocks noGrp="1"/>
          </p:cNvSpPr>
          <p:nvPr>
            <p:ph type="ctrTitle"/>
          </p:nvPr>
        </p:nvSpPr>
        <p:spPr>
          <a:xfrm>
            <a:off x="624307" y="2906973"/>
            <a:ext cx="3639828" cy="2640247"/>
          </a:xfrm>
        </p:spPr>
        <p:txBody>
          <a:bodyPr>
            <a:normAutofit/>
          </a:bodyPr>
          <a:lstStyle/>
          <a:p>
            <a:pPr algn="l"/>
            <a:r>
              <a:rPr lang="en-US"/>
              <a:t>Festivly</a:t>
            </a:r>
          </a:p>
        </p:txBody>
      </p:sp>
      <p:sp>
        <p:nvSpPr>
          <p:cNvPr id="3" name="Subtitle 2">
            <a:extLst>
              <a:ext uri="{FF2B5EF4-FFF2-40B4-BE49-F238E27FC236}">
                <a16:creationId xmlns:a16="http://schemas.microsoft.com/office/drawing/2014/main" id="{D766CF8F-4304-4DBD-9C7E-CC8C80E6E545}"/>
              </a:ext>
            </a:extLst>
          </p:cNvPr>
          <p:cNvSpPr>
            <a:spLocks noGrp="1"/>
          </p:cNvSpPr>
          <p:nvPr>
            <p:ph type="subTitle" idx="1"/>
          </p:nvPr>
        </p:nvSpPr>
        <p:spPr>
          <a:xfrm>
            <a:off x="624305" y="5676900"/>
            <a:ext cx="3439235" cy="955315"/>
          </a:xfrm>
        </p:spPr>
        <p:txBody>
          <a:bodyPr>
            <a:normAutofit/>
          </a:bodyPr>
          <a:lstStyle/>
          <a:p>
            <a:pPr algn="l"/>
            <a:r>
              <a:rPr lang="en-US"/>
              <a:t>A recommender system</a:t>
            </a:r>
          </a:p>
        </p:txBody>
      </p:sp>
    </p:spTree>
    <p:extLst>
      <p:ext uri="{BB962C8B-B14F-4D97-AF65-F5344CB8AC3E}">
        <p14:creationId xmlns:p14="http://schemas.microsoft.com/office/powerpoint/2010/main" val="3246703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2" name="Rectangle 7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3" name="Freeform: Shape 7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31648" cy="1978172"/>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36649" y="488969"/>
                  <a:pt x="9316893" y="491390"/>
                </a:cubicBezTo>
                <a:cubicBezTo>
                  <a:pt x="9298834" y="504511"/>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79948" y="576062"/>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407128" y="961344"/>
                </a:lnTo>
                <a:lnTo>
                  <a:pt x="8380548" y="987916"/>
                </a:lnTo>
                <a:lnTo>
                  <a:pt x="8379462" y="987106"/>
                </a:lnTo>
                <a:cubicBezTo>
                  <a:pt x="8376507" y="985864"/>
                  <a:pt x="8373362" y="986042"/>
                  <a:pt x="8369725" y="989186"/>
                </a:cubicBezTo>
                <a:cubicBezTo>
                  <a:pt x="8357221" y="990792"/>
                  <a:pt x="8319237" y="991089"/>
                  <a:pt x="8304438" y="996739"/>
                </a:cubicBezTo>
                <a:cubicBezTo>
                  <a:pt x="8297193" y="1005683"/>
                  <a:pt x="8289328" y="1014568"/>
                  <a:pt x="8280929" y="1023089"/>
                </a:cubicBezTo>
                <a:lnTo>
                  <a:pt x="8275760" y="1027772"/>
                </a:lnTo>
                <a:lnTo>
                  <a:pt x="8275478" y="1027605"/>
                </a:lnTo>
                <a:cubicBezTo>
                  <a:pt x="8273970" y="1028076"/>
                  <a:pt x="8272124" y="1029408"/>
                  <a:pt x="8269666"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43525" y="1179064"/>
                </a:lnTo>
                <a:lnTo>
                  <a:pt x="7685942" y="1233723"/>
                </a:lnTo>
                <a:lnTo>
                  <a:pt x="7586920" y="1261888"/>
                </a:lnTo>
                <a:cubicBezTo>
                  <a:pt x="7556723" y="1298911"/>
                  <a:pt x="7489186" y="1249860"/>
                  <a:pt x="7486100" y="1292563"/>
                </a:cubicBezTo>
                <a:cubicBezTo>
                  <a:pt x="7454875" y="1308356"/>
                  <a:pt x="7449202" y="1300366"/>
                  <a:pt x="7407190" y="1314737"/>
                </a:cubicBezTo>
                <a:cubicBezTo>
                  <a:pt x="7368386" y="1364011"/>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23400" y="1671703"/>
                  <a:pt x="5529437" y="1636968"/>
                </a:cubicBezTo>
                <a:cubicBezTo>
                  <a:pt x="5500069" y="1636638"/>
                  <a:pt x="5481558" y="1636672"/>
                  <a:pt x="5440853" y="1657958"/>
                </a:cubicBezTo>
                <a:cubicBezTo>
                  <a:pt x="5340428" y="1673293"/>
                  <a:pt x="5074771" y="1739921"/>
                  <a:pt x="4945936" y="1713743"/>
                </a:cubicBezTo>
                <a:cubicBezTo>
                  <a:pt x="4914142" y="1717597"/>
                  <a:pt x="4837317" y="1726609"/>
                  <a:pt x="4818446" y="1726895"/>
                </a:cubicBezTo>
                <a:lnTo>
                  <a:pt x="4813657" y="1730706"/>
                </a:lnTo>
                <a:lnTo>
                  <a:pt x="4759058" y="1766533"/>
                </a:lnTo>
                <a:cubicBezTo>
                  <a:pt x="4747481" y="1770744"/>
                  <a:pt x="4734604" y="1772921"/>
                  <a:pt x="4719749" y="1771811"/>
                </a:cubicBezTo>
                <a:cubicBezTo>
                  <a:pt x="4667035" y="1745585"/>
                  <a:pt x="4634134" y="1775931"/>
                  <a:pt x="4568686" y="1786141"/>
                </a:cubicBezTo>
                <a:cubicBezTo>
                  <a:pt x="4544667" y="1777910"/>
                  <a:pt x="4432547" y="1778168"/>
                  <a:pt x="4418751" y="1796932"/>
                </a:cubicBezTo>
                <a:cubicBezTo>
                  <a:pt x="4403360" y="1801488"/>
                  <a:pt x="4385278" y="1795746"/>
                  <a:pt x="4378377" y="1815528"/>
                </a:cubicBezTo>
                <a:cubicBezTo>
                  <a:pt x="4366870" y="1839461"/>
                  <a:pt x="4312575" y="1805339"/>
                  <a:pt x="4320575" y="1832722"/>
                </a:cubicBezTo>
                <a:cubicBezTo>
                  <a:pt x="4282030" y="1809397"/>
                  <a:pt x="4252210" y="1859755"/>
                  <a:pt x="4220200" y="1873173"/>
                </a:cubicBezTo>
                <a:cubicBezTo>
                  <a:pt x="4189784" y="1872580"/>
                  <a:pt x="4175475" y="1885756"/>
                  <a:pt x="4105361" y="1894711"/>
                </a:cubicBezTo>
                <a:cubicBezTo>
                  <a:pt x="4071894" y="1867524"/>
                  <a:pt x="4035294" y="1916372"/>
                  <a:pt x="3973223" y="1881015"/>
                </a:cubicBezTo>
                <a:cubicBezTo>
                  <a:pt x="3971330" y="1884974"/>
                  <a:pt x="3952843" y="1881390"/>
                  <a:pt x="3900992" y="1880603"/>
                </a:cubicBezTo>
                <a:cubicBezTo>
                  <a:pt x="3849141" y="1879815"/>
                  <a:pt x="3740259" y="1879432"/>
                  <a:pt x="3662119" y="1876289"/>
                </a:cubicBezTo>
                <a:cubicBezTo>
                  <a:pt x="3573420" y="1876991"/>
                  <a:pt x="3613412" y="1915150"/>
                  <a:pt x="3496919" y="1873180"/>
                </a:cubicBezTo>
                <a:cubicBezTo>
                  <a:pt x="3488062" y="1895719"/>
                  <a:pt x="3474293" y="1897950"/>
                  <a:pt x="3449433" y="1889681"/>
                </a:cubicBezTo>
                <a:cubicBezTo>
                  <a:pt x="3406553" y="1891629"/>
                  <a:pt x="3417350" y="1945453"/>
                  <a:pt x="3369766" y="1916653"/>
                </a:cubicBezTo>
                <a:cubicBezTo>
                  <a:pt x="3338805" y="1929531"/>
                  <a:pt x="3310151" y="1915620"/>
                  <a:pt x="3290336" y="1925039"/>
                </a:cubicBezTo>
                <a:lnTo>
                  <a:pt x="3224897" y="1943733"/>
                </a:lnTo>
                <a:cubicBezTo>
                  <a:pt x="3188693" y="1949271"/>
                  <a:pt x="3178540" y="1909145"/>
                  <a:pt x="3161463" y="1946591"/>
                </a:cubicBezTo>
                <a:lnTo>
                  <a:pt x="3157504" y="1957276"/>
                </a:lnTo>
                <a:lnTo>
                  <a:pt x="3115176" y="1943459"/>
                </a:lnTo>
                <a:cubicBezTo>
                  <a:pt x="3095397" y="1937281"/>
                  <a:pt x="3080878" y="1929976"/>
                  <a:pt x="3038835" y="1920210"/>
                </a:cubicBezTo>
                <a:cubicBezTo>
                  <a:pt x="3011900" y="1947086"/>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1037" y="1967486"/>
                  <a:pt x="2001803" y="1954594"/>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391573" y="1790862"/>
                  <a:pt x="1332568" y="1793149"/>
                </a:cubicBezTo>
                <a:cubicBezTo>
                  <a:pt x="1236287" y="1833446"/>
                  <a:pt x="1335185" y="1756546"/>
                  <a:pt x="1186881" y="1768613"/>
                </a:cubicBezTo>
                <a:cubicBezTo>
                  <a:pt x="1178443" y="1775469"/>
                  <a:pt x="1160576" y="1767918"/>
                  <a:pt x="1162595" y="1758337"/>
                </a:cubicBezTo>
                <a:cubicBezTo>
                  <a:pt x="1153167" y="1761117"/>
                  <a:pt x="1130472" y="1779083"/>
                  <a:pt x="1128523" y="1763621"/>
                </a:cubicBezTo>
                <a:cubicBezTo>
                  <a:pt x="1081415" y="1760756"/>
                  <a:pt x="1034361" y="1768718"/>
                  <a:pt x="991903" y="1786741"/>
                </a:cubicBezTo>
                <a:cubicBezTo>
                  <a:pt x="966383" y="1781126"/>
                  <a:pt x="949501" y="1831241"/>
                  <a:pt x="883960" y="1822386"/>
                </a:cubicBezTo>
                <a:cubicBezTo>
                  <a:pt x="831931" y="1790865"/>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4696530-93D9-498A-84DC-8BC8C530204E}"/>
              </a:ext>
            </a:extLst>
          </p:cNvPr>
          <p:cNvSpPr>
            <a:spLocks noGrp="1"/>
          </p:cNvSpPr>
          <p:nvPr>
            <p:ph type="title"/>
          </p:nvPr>
        </p:nvSpPr>
        <p:spPr>
          <a:xfrm>
            <a:off x="1050879" y="609601"/>
            <a:ext cx="9810604" cy="1216024"/>
          </a:xfrm>
        </p:spPr>
        <p:txBody>
          <a:bodyPr>
            <a:normAutofit/>
          </a:bodyPr>
          <a:lstStyle/>
          <a:p>
            <a:r>
              <a:rPr lang="en-US"/>
              <a:t>What is a recommender system?</a:t>
            </a:r>
            <a:endParaRPr lang="en-US" dirty="0"/>
          </a:p>
        </p:txBody>
      </p:sp>
      <p:sp>
        <p:nvSpPr>
          <p:cNvPr id="3" name="Content Placeholder 2">
            <a:extLst>
              <a:ext uri="{FF2B5EF4-FFF2-40B4-BE49-F238E27FC236}">
                <a16:creationId xmlns:a16="http://schemas.microsoft.com/office/drawing/2014/main" id="{4D5F81CD-8DB2-4CAA-AEAA-35CBCB155B16}"/>
              </a:ext>
            </a:extLst>
          </p:cNvPr>
          <p:cNvSpPr>
            <a:spLocks noGrp="1"/>
          </p:cNvSpPr>
          <p:nvPr>
            <p:ph idx="1"/>
          </p:nvPr>
        </p:nvSpPr>
        <p:spPr>
          <a:xfrm>
            <a:off x="1050879" y="2296161"/>
            <a:ext cx="4788505" cy="3846012"/>
          </a:xfrm>
        </p:spPr>
        <p:txBody>
          <a:bodyPr>
            <a:normAutofit/>
          </a:bodyPr>
          <a:lstStyle/>
          <a:p>
            <a:r>
              <a:rPr lang="en-US" dirty="0"/>
              <a:t>A recommender system is a type of information filtering system. By drawing from huge data sets, the system’s algorithm can pinpoint accurate user preferences. Once you know what your users like, you can recommend them new, relevant content, from movies and music, to romantic partners.</a:t>
            </a:r>
          </a:p>
        </p:txBody>
      </p:sp>
      <p:pic>
        <p:nvPicPr>
          <p:cNvPr id="2050" name="Picture 2" descr="collaborative filtering example H&amp;M">
            <a:extLst>
              <a:ext uri="{FF2B5EF4-FFF2-40B4-BE49-F238E27FC236}">
                <a16:creationId xmlns:a16="http://schemas.microsoft.com/office/drawing/2014/main" id="{1EF95318-A2C2-4D8C-8023-107E08A429F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50426" y="2763284"/>
            <a:ext cx="4788505" cy="2275786"/>
          </a:xfrm>
          <a:prstGeom prst="rect">
            <a:avLst/>
          </a:prstGeom>
          <a:noFill/>
          <a:extLst>
            <a:ext uri="{909E8E84-426E-40DD-AFC4-6F175D3DCCD1}">
              <a14:hiddenFill xmlns:a14="http://schemas.microsoft.com/office/drawing/2010/main">
                <a:solidFill>
                  <a:srgbClr val="FFFFFF"/>
                </a:solidFill>
              </a14:hiddenFill>
            </a:ext>
          </a:extLst>
        </p:spPr>
      </p:pic>
      <p:sp>
        <p:nvSpPr>
          <p:cNvPr id="75" name="Freeform: Shape 74">
            <a:extLst>
              <a:ext uri="{FF2B5EF4-FFF2-40B4-BE49-F238E27FC236}">
                <a16:creationId xmlns:a16="http://schemas.microsoft.com/office/drawing/2014/main" id="{C64E267B-3F5A-4357-9E7F-C5FBE5D3B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0426" y="5902730"/>
            <a:ext cx="5741575" cy="955271"/>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39115" y="949326"/>
                </a:lnTo>
                <a:cubicBezTo>
                  <a:pt x="57701" y="947335"/>
                  <a:pt x="76089" y="946141"/>
                  <a:pt x="93851" y="945611"/>
                </a:cubicBezTo>
                <a:cubicBezTo>
                  <a:pt x="99905" y="923404"/>
                  <a:pt x="170209" y="932855"/>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282041" y="871263"/>
                </a:lnTo>
                <a:lnTo>
                  <a:pt x="299711" y="870064"/>
                </a:lnTo>
                <a:lnTo>
                  <a:pt x="306299" y="873609"/>
                </a:lnTo>
                <a:cubicBezTo>
                  <a:pt x="312531" y="875279"/>
                  <a:pt x="320316" y="874896"/>
                  <a:pt x="331571" y="869866"/>
                </a:cubicBezTo>
                <a:lnTo>
                  <a:pt x="333872" y="867971"/>
                </a:lnTo>
                <a:lnTo>
                  <a:pt x="356953" y="870334"/>
                </a:lnTo>
                <a:cubicBezTo>
                  <a:pt x="364772" y="872042"/>
                  <a:pt x="372199" y="874762"/>
                  <a:pt x="379005" y="878900"/>
                </a:cubicBezTo>
                <a:cubicBezTo>
                  <a:pt x="436788" y="836391"/>
                  <a:pt x="512367" y="847456"/>
                  <a:pt x="585428" y="826440"/>
                </a:cubicBezTo>
                <a:cubicBezTo>
                  <a:pt x="600236" y="776571"/>
                  <a:pt x="751447" y="800939"/>
                  <a:pt x="787156" y="838447"/>
                </a:cubicBezTo>
                <a:cubicBezTo>
                  <a:pt x="767750" y="789794"/>
                  <a:pt x="977582" y="857915"/>
                  <a:pt x="898586" y="808502"/>
                </a:cubicBezTo>
                <a:cubicBezTo>
                  <a:pt x="926099" y="807167"/>
                  <a:pt x="944922" y="782490"/>
                  <a:pt x="924063" y="770210"/>
                </a:cubicBezTo>
                <a:cubicBezTo>
                  <a:pt x="1015917" y="786259"/>
                  <a:pt x="1117953" y="728408"/>
                  <a:pt x="1212574" y="724238"/>
                </a:cubicBezTo>
                <a:cubicBezTo>
                  <a:pt x="1245879" y="677520"/>
                  <a:pt x="1233543" y="716744"/>
                  <a:pt x="1280768" y="699122"/>
                </a:cubicBezTo>
                <a:cubicBezTo>
                  <a:pt x="1280824" y="735474"/>
                  <a:pt x="1333787" y="667235"/>
                  <a:pt x="1352027" y="704323"/>
                </a:cubicBezTo>
                <a:cubicBezTo>
                  <a:pt x="1360044" y="699941"/>
                  <a:pt x="1367234" y="694526"/>
                  <a:pt x="1374314" y="688815"/>
                </a:cubicBezTo>
                <a:lnTo>
                  <a:pt x="1378034" y="685842"/>
                </a:lnTo>
                <a:lnTo>
                  <a:pt x="1395604" y="680460"/>
                </a:lnTo>
                <a:lnTo>
                  <a:pt x="1397206" y="670793"/>
                </a:lnTo>
                <a:lnTo>
                  <a:pt x="1421250" y="656855"/>
                </a:lnTo>
                <a:cubicBezTo>
                  <a:pt x="1430770" y="652893"/>
                  <a:pt x="1441623" y="650105"/>
                  <a:pt x="1454524" y="649224"/>
                </a:cubicBezTo>
                <a:cubicBezTo>
                  <a:pt x="1502655" y="660482"/>
                  <a:pt x="1556151" y="606226"/>
                  <a:pt x="1616217" y="622107"/>
                </a:cubicBezTo>
                <a:cubicBezTo>
                  <a:pt x="1637755" y="624837"/>
                  <a:pt x="1701030" y="614257"/>
                  <a:pt x="1710928" y="600666"/>
                </a:cubicBezTo>
                <a:cubicBezTo>
                  <a:pt x="1723693" y="596072"/>
                  <a:pt x="1739861" y="597834"/>
                  <a:pt x="1743718" y="584327"/>
                </a:cubicBezTo>
                <a:cubicBezTo>
                  <a:pt x="1751098" y="567647"/>
                  <a:pt x="1801421" y="583831"/>
                  <a:pt x="1791651" y="567019"/>
                </a:cubicBezTo>
                <a:cubicBezTo>
                  <a:pt x="1827282" y="577929"/>
                  <a:pt x="1847642" y="542228"/>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52937" y="366761"/>
                  <a:pt x="2657726" y="365841"/>
                </a:cubicBezTo>
                <a:cubicBezTo>
                  <a:pt x="2667303" y="363999"/>
                  <a:pt x="2677395" y="368107"/>
                  <a:pt x="2687125" y="366820"/>
                </a:cubicBezTo>
                <a:lnTo>
                  <a:pt x="2697479" y="361430"/>
                </a:lnTo>
                <a:lnTo>
                  <a:pt x="2701547" y="361545"/>
                </a:lnTo>
                <a:lnTo>
                  <a:pt x="2711054" y="360597"/>
                </a:lnTo>
                <a:lnTo>
                  <a:pt x="2710438" y="366958"/>
                </a:lnTo>
                <a:cubicBezTo>
                  <a:pt x="2708955" y="373111"/>
                  <a:pt x="2708038" y="379788"/>
                  <a:pt x="2722936" y="377633"/>
                </a:cubicBezTo>
                <a:cubicBezTo>
                  <a:pt x="2753511" y="370170"/>
                  <a:pt x="2766475" y="394972"/>
                  <a:pt x="2777227" y="368972"/>
                </a:cubicBezTo>
                <a:lnTo>
                  <a:pt x="2779510" y="361652"/>
                </a:lnTo>
                <a:lnTo>
                  <a:pt x="2786278" y="359869"/>
                </a:lnTo>
                <a:cubicBezTo>
                  <a:pt x="2789994" y="359750"/>
                  <a:pt x="2792255" y="361281"/>
                  <a:pt x="2792101" y="365927"/>
                </a:cubicBezTo>
                <a:cubicBezTo>
                  <a:pt x="2819315" y="344279"/>
                  <a:pt x="2855630" y="370297"/>
                  <a:pt x="2885545" y="372818"/>
                </a:cubicBezTo>
                <a:cubicBezTo>
                  <a:pt x="2905895" y="352581"/>
                  <a:pt x="2948591" y="377825"/>
                  <a:pt x="3009558" y="370573"/>
                </a:cubicBezTo>
                <a:cubicBezTo>
                  <a:pt x="3031640" y="347442"/>
                  <a:pt x="3050695" y="365935"/>
                  <a:pt x="3095010" y="332454"/>
                </a:cubicBezTo>
                <a:cubicBezTo>
                  <a:pt x="3097485" y="334582"/>
                  <a:pt x="3100426" y="336441"/>
                  <a:pt x="3103742" y="337974"/>
                </a:cubicBezTo>
                <a:cubicBezTo>
                  <a:pt x="3123005" y="346878"/>
                  <a:pt x="3150475" y="343067"/>
                  <a:pt x="3165093" y="329459"/>
                </a:cubicBezTo>
                <a:cubicBezTo>
                  <a:pt x="3236951" y="282673"/>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22859" y="227800"/>
                  <a:pt x="3941005" y="230826"/>
                  <a:pt x="3959588" y="239195"/>
                </a:cubicBezTo>
                <a:cubicBezTo>
                  <a:pt x="4009252" y="229421"/>
                  <a:pt x="4057491" y="239376"/>
                  <a:pt x="4114838" y="238165"/>
                </a:cubicBezTo>
                <a:cubicBezTo>
                  <a:pt x="4173784" y="217210"/>
                  <a:pt x="4209756" y="243378"/>
                  <a:pt x="4271023" y="241959"/>
                </a:cubicBezTo>
                <a:cubicBezTo>
                  <a:pt x="4326191" y="205535"/>
                  <a:pt x="4316856" y="279258"/>
                  <a:pt x="4367397" y="271442"/>
                </a:cubicBezTo>
                <a:cubicBezTo>
                  <a:pt x="4446016" y="2350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13321" y="152474"/>
                  <a:pt x="5047626" y="149604"/>
                </a:cubicBezTo>
                <a:cubicBezTo>
                  <a:pt x="5106046" y="150576"/>
                  <a:pt x="5172786" y="183138"/>
                  <a:pt x="5200247" y="142695"/>
                </a:cubicBezTo>
                <a:cubicBezTo>
                  <a:pt x="5206135" y="157748"/>
                  <a:pt x="5203071" y="179288"/>
                  <a:pt x="5235691" y="173330"/>
                </a:cubicBezTo>
                <a:cubicBezTo>
                  <a:pt x="5249654" y="179935"/>
                  <a:pt x="5254450" y="203448"/>
                  <a:pt x="5280133" y="189342"/>
                </a:cubicBezTo>
                <a:cubicBezTo>
                  <a:pt x="5244836" y="171370"/>
                  <a:pt x="5299493" y="163568"/>
                  <a:pt x="5291963" y="139446"/>
                </a:cubicBezTo>
                <a:cubicBezTo>
                  <a:pt x="5331555" y="120349"/>
                  <a:pt x="5427790" y="132865"/>
                  <a:pt x="5418472" y="89163"/>
                </a:cubicBezTo>
                <a:cubicBezTo>
                  <a:pt x="5428057" y="62053"/>
                  <a:pt x="5484665" y="97616"/>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5084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2" name="Picture 74">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1033" name="Ink 76">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1033" name="Ink 76">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034" name="Rectangle 78">
            <a:extLst>
              <a:ext uri="{FF2B5EF4-FFF2-40B4-BE49-F238E27FC236}">
                <a16:creationId xmlns:a16="http://schemas.microsoft.com/office/drawing/2014/main" id="{D042ABB9-BD49-431C-99F4-7B7A2F0942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7E9847-0233-4BA9-B364-B6746960C909}"/>
              </a:ext>
            </a:extLst>
          </p:cNvPr>
          <p:cNvSpPr>
            <a:spLocks noGrp="1"/>
          </p:cNvSpPr>
          <p:nvPr>
            <p:ph type="ctrTitle"/>
          </p:nvPr>
        </p:nvSpPr>
        <p:spPr>
          <a:xfrm>
            <a:off x="1050880" y="609601"/>
            <a:ext cx="4867210" cy="2819398"/>
          </a:xfrm>
        </p:spPr>
        <p:txBody>
          <a:bodyPr vert="horz" lIns="91440" tIns="45720" rIns="91440" bIns="45720" rtlCol="0" anchor="t">
            <a:normAutofit/>
          </a:bodyPr>
          <a:lstStyle/>
          <a:p>
            <a:pPr algn="l"/>
            <a:r>
              <a:rPr lang="en-US" dirty="0"/>
              <a:t>Project Description</a:t>
            </a:r>
          </a:p>
        </p:txBody>
      </p:sp>
      <p:sp>
        <p:nvSpPr>
          <p:cNvPr id="3" name="Subtitle 2">
            <a:extLst>
              <a:ext uri="{FF2B5EF4-FFF2-40B4-BE49-F238E27FC236}">
                <a16:creationId xmlns:a16="http://schemas.microsoft.com/office/drawing/2014/main" id="{0FF58665-5E45-4E8E-9909-4357645538D6}"/>
              </a:ext>
            </a:extLst>
          </p:cNvPr>
          <p:cNvSpPr>
            <a:spLocks noGrp="1"/>
          </p:cNvSpPr>
          <p:nvPr>
            <p:ph type="subTitle" idx="1"/>
          </p:nvPr>
        </p:nvSpPr>
        <p:spPr>
          <a:xfrm>
            <a:off x="6257964" y="609602"/>
            <a:ext cx="4603518" cy="2819398"/>
          </a:xfrm>
        </p:spPr>
        <p:txBody>
          <a:bodyPr vert="horz" lIns="91440" tIns="45720" rIns="91440" bIns="45720" rtlCol="0">
            <a:normAutofit/>
          </a:bodyPr>
          <a:lstStyle/>
          <a:p>
            <a:pPr marL="342900" indent="-342900" algn="l">
              <a:lnSpc>
                <a:spcPct val="90000"/>
              </a:lnSpc>
              <a:buFont typeface="Arial" panose="020B0604020202020204" pitchFamily="34" charset="0"/>
              <a:buChar char="•"/>
            </a:pPr>
            <a:r>
              <a:rPr lang="en-US" sz="1700" spc="50" dirty="0"/>
              <a:t>Recommender system that will offer users a range of content based on their inputs</a:t>
            </a:r>
          </a:p>
          <a:p>
            <a:pPr marL="342900" indent="-342900" algn="l">
              <a:lnSpc>
                <a:spcPct val="90000"/>
              </a:lnSpc>
              <a:buFont typeface="Arial" panose="020B0604020202020204" pitchFamily="34" charset="0"/>
              <a:buChar char="•"/>
            </a:pPr>
            <a:r>
              <a:rPr lang="en-US" sz="1700" spc="50" dirty="0"/>
              <a:t>Initially Content Based, may change to collaborative-based system as I learn more during the project</a:t>
            </a:r>
          </a:p>
          <a:p>
            <a:pPr marL="342900" indent="-342900" algn="l">
              <a:lnSpc>
                <a:spcPct val="90000"/>
              </a:lnSpc>
              <a:buFont typeface="Arial" panose="020B0604020202020204" pitchFamily="34" charset="0"/>
              <a:buChar char="•"/>
            </a:pPr>
            <a:r>
              <a:rPr lang="en-US" sz="1700" spc="50" dirty="0"/>
              <a:t>Coded using Python, HTML5, CSS3, Flask and Jinja</a:t>
            </a:r>
          </a:p>
          <a:p>
            <a:pPr marL="342900" indent="-342900" algn="l">
              <a:lnSpc>
                <a:spcPct val="90000"/>
              </a:lnSpc>
              <a:buFont typeface="Arial" panose="020B0604020202020204" pitchFamily="34" charset="0"/>
              <a:buChar char="•"/>
            </a:pPr>
            <a:r>
              <a:rPr lang="en-US" sz="1700" spc="50" dirty="0"/>
              <a:t>Aim to further understand the algorithms behind recommender systems</a:t>
            </a:r>
          </a:p>
        </p:txBody>
      </p:sp>
      <p:sp>
        <p:nvSpPr>
          <p:cNvPr id="1035" name="Freeform: Shape 80">
            <a:extLst>
              <a:ext uri="{FF2B5EF4-FFF2-40B4-BE49-F238E27FC236}">
                <a16:creationId xmlns:a16="http://schemas.microsoft.com/office/drawing/2014/main" id="{52542CA9-1282-466C-9192-C3FE8D5BF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60830"/>
            <a:ext cx="12192002" cy="2697170"/>
          </a:xfrm>
          <a:custGeom>
            <a:avLst/>
            <a:gdLst>
              <a:gd name="connsiteX0" fmla="*/ 12192002 w 12192002"/>
              <a:gd name="connsiteY0" fmla="*/ 0 h 2697170"/>
              <a:gd name="connsiteX1" fmla="*/ 12192002 w 12192002"/>
              <a:gd name="connsiteY1" fmla="*/ 1533100 h 2697170"/>
              <a:gd name="connsiteX2" fmla="*/ 12192000 w 12192002"/>
              <a:gd name="connsiteY2" fmla="*/ 1533100 h 2697170"/>
              <a:gd name="connsiteX3" fmla="*/ 12192000 w 12192002"/>
              <a:gd name="connsiteY3" fmla="*/ 2697170 h 2697170"/>
              <a:gd name="connsiteX4" fmla="*/ 0 w 12192002"/>
              <a:gd name="connsiteY4" fmla="*/ 2697170 h 2697170"/>
              <a:gd name="connsiteX5" fmla="*/ 0 w 12192002"/>
              <a:gd name="connsiteY5" fmla="*/ 1533100 h 2697170"/>
              <a:gd name="connsiteX6" fmla="*/ 0 w 12192002"/>
              <a:gd name="connsiteY6" fmla="*/ 1223212 h 2697170"/>
              <a:gd name="connsiteX7" fmla="*/ 0 w 12192002"/>
              <a:gd name="connsiteY7" fmla="*/ 147159 h 2697170"/>
              <a:gd name="connsiteX8" fmla="*/ 471 w 12192002"/>
              <a:gd name="connsiteY8" fmla="*/ 147293 h 2697170"/>
              <a:gd name="connsiteX9" fmla="*/ 86135 w 12192002"/>
              <a:gd name="connsiteY9" fmla="*/ 158799 h 2697170"/>
              <a:gd name="connsiteX10" fmla="*/ 254018 w 12192002"/>
              <a:gd name="connsiteY10" fmla="*/ 189558 h 2697170"/>
              <a:gd name="connsiteX11" fmla="*/ 316142 w 12192002"/>
              <a:gd name="connsiteY11" fmla="*/ 198965 h 2697170"/>
              <a:gd name="connsiteX12" fmla="*/ 420965 w 12192002"/>
              <a:gd name="connsiteY12" fmla="*/ 223363 h 2697170"/>
              <a:gd name="connsiteX13" fmla="*/ 465307 w 12192002"/>
              <a:gd name="connsiteY13" fmla="*/ 239269 h 2697170"/>
              <a:gd name="connsiteX14" fmla="*/ 467879 w 12192002"/>
              <a:gd name="connsiteY14" fmla="*/ 239154 h 2697170"/>
              <a:gd name="connsiteX15" fmla="*/ 469805 w 12192002"/>
              <a:gd name="connsiteY15" fmla="*/ 243207 h 2697170"/>
              <a:gd name="connsiteX16" fmla="*/ 477917 w 12192002"/>
              <a:gd name="connsiteY16" fmla="*/ 246260 h 2697170"/>
              <a:gd name="connsiteX17" fmla="*/ 504103 w 12192002"/>
              <a:gd name="connsiteY17" fmla="*/ 249406 h 2697170"/>
              <a:gd name="connsiteX18" fmla="*/ 514613 w 12192002"/>
              <a:gd name="connsiteY18" fmla="*/ 249731 h 2697170"/>
              <a:gd name="connsiteX19" fmla="*/ 528580 w 12192002"/>
              <a:gd name="connsiteY19" fmla="*/ 252031 h 2697170"/>
              <a:gd name="connsiteX20" fmla="*/ 528715 w 12192002"/>
              <a:gd name="connsiteY20" fmla="*/ 252360 h 2697170"/>
              <a:gd name="connsiteX21" fmla="*/ 542212 w 12192002"/>
              <a:gd name="connsiteY21" fmla="*/ 253981 h 2697170"/>
              <a:gd name="connsiteX22" fmla="*/ 610916 w 12192002"/>
              <a:gd name="connsiteY22" fmla="*/ 258466 h 2697170"/>
              <a:gd name="connsiteX23" fmla="*/ 675445 w 12192002"/>
              <a:gd name="connsiteY23" fmla="*/ 298242 h 2697170"/>
              <a:gd name="connsiteX24" fmla="*/ 706978 w 12192002"/>
              <a:gd name="connsiteY24" fmla="*/ 308449 h 2697170"/>
              <a:gd name="connsiteX25" fmla="*/ 722688 w 12192002"/>
              <a:gd name="connsiteY25" fmla="*/ 315356 h 2697170"/>
              <a:gd name="connsiteX26" fmla="*/ 788907 w 12192002"/>
              <a:gd name="connsiteY26" fmla="*/ 320888 h 2697170"/>
              <a:gd name="connsiteX27" fmla="*/ 795966 w 12192002"/>
              <a:gd name="connsiteY27" fmla="*/ 323634 h 2697170"/>
              <a:gd name="connsiteX28" fmla="*/ 841143 w 12192002"/>
              <a:gd name="connsiteY28" fmla="*/ 323539 h 2697170"/>
              <a:gd name="connsiteX29" fmla="*/ 863323 w 12192002"/>
              <a:gd name="connsiteY29" fmla="*/ 324988 h 2697170"/>
              <a:gd name="connsiteX30" fmla="*/ 871982 w 12192002"/>
              <a:gd name="connsiteY30" fmla="*/ 322308 h 2697170"/>
              <a:gd name="connsiteX31" fmla="*/ 903506 w 12192002"/>
              <a:gd name="connsiteY31" fmla="*/ 326013 h 2697170"/>
              <a:gd name="connsiteX32" fmla="*/ 906222 w 12192002"/>
              <a:gd name="connsiteY32" fmla="*/ 327603 h 2697170"/>
              <a:gd name="connsiteX33" fmla="*/ 935582 w 12192002"/>
              <a:gd name="connsiteY33" fmla="*/ 326326 h 2697170"/>
              <a:gd name="connsiteX34" fmla="*/ 964244 w 12192002"/>
              <a:gd name="connsiteY34" fmla="*/ 320017 h 2697170"/>
              <a:gd name="connsiteX35" fmla="*/ 1219609 w 12192002"/>
              <a:gd name="connsiteY35" fmla="*/ 367935 h 2697170"/>
              <a:gd name="connsiteX36" fmla="*/ 1416774 w 12192002"/>
              <a:gd name="connsiteY36" fmla="*/ 382458 h 2697170"/>
              <a:gd name="connsiteX37" fmla="*/ 1419448 w 12192002"/>
              <a:gd name="connsiteY37" fmla="*/ 381604 h 2697170"/>
              <a:gd name="connsiteX38" fmla="*/ 5617585 w 12192002"/>
              <a:gd name="connsiteY38" fmla="*/ 697953 h 2697170"/>
              <a:gd name="connsiteX39" fmla="*/ 5661517 w 12192002"/>
              <a:gd name="connsiteY39" fmla="*/ 704207 h 2697170"/>
              <a:gd name="connsiteX40" fmla="*/ 5726029 w 12192002"/>
              <a:gd name="connsiteY40" fmla="*/ 703535 h 2697170"/>
              <a:gd name="connsiteX41" fmla="*/ 5904210 w 12192002"/>
              <a:gd name="connsiteY41" fmla="*/ 706823 h 2697170"/>
              <a:gd name="connsiteX42" fmla="*/ 5992100 w 12192002"/>
              <a:gd name="connsiteY42" fmla="*/ 720371 h 2697170"/>
              <a:gd name="connsiteX43" fmla="*/ 6075556 w 12192002"/>
              <a:gd name="connsiteY43" fmla="*/ 729951 h 2697170"/>
              <a:gd name="connsiteX44" fmla="*/ 6095398 w 12192002"/>
              <a:gd name="connsiteY44" fmla="*/ 743116 h 2697170"/>
              <a:gd name="connsiteX45" fmla="*/ 6145539 w 12192002"/>
              <a:gd name="connsiteY45" fmla="*/ 738953 h 2697170"/>
              <a:gd name="connsiteX46" fmla="*/ 6163802 w 12192002"/>
              <a:gd name="connsiteY46" fmla="*/ 749192 h 2697170"/>
              <a:gd name="connsiteX47" fmla="*/ 6238120 w 12192002"/>
              <a:gd name="connsiteY47" fmla="*/ 731622 h 2697170"/>
              <a:gd name="connsiteX48" fmla="*/ 6238644 w 12192002"/>
              <a:gd name="connsiteY48" fmla="*/ 731866 h 2697170"/>
              <a:gd name="connsiteX49" fmla="*/ 6251400 w 12192002"/>
              <a:gd name="connsiteY49" fmla="*/ 729720 h 2697170"/>
              <a:gd name="connsiteX50" fmla="*/ 6311523 w 12192002"/>
              <a:gd name="connsiteY50" fmla="*/ 715617 h 2697170"/>
              <a:gd name="connsiteX51" fmla="*/ 6413295 w 12192002"/>
              <a:gd name="connsiteY51" fmla="*/ 732388 h 2697170"/>
              <a:gd name="connsiteX52" fmla="*/ 6451267 w 12192002"/>
              <a:gd name="connsiteY52" fmla="*/ 732794 h 2697170"/>
              <a:gd name="connsiteX53" fmla="*/ 6472504 w 12192002"/>
              <a:gd name="connsiteY53" fmla="*/ 734535 h 2697170"/>
              <a:gd name="connsiteX54" fmla="*/ 6474445 w 12192002"/>
              <a:gd name="connsiteY54" fmla="*/ 735625 h 2697170"/>
              <a:gd name="connsiteX55" fmla="*/ 6531992 w 12192002"/>
              <a:gd name="connsiteY55" fmla="*/ 721963 h 2697170"/>
              <a:gd name="connsiteX56" fmla="*/ 6541082 w 12192002"/>
              <a:gd name="connsiteY56" fmla="*/ 722441 h 2697170"/>
              <a:gd name="connsiteX57" fmla="*/ 6576737 w 12192002"/>
              <a:gd name="connsiteY57" fmla="*/ 710600 h 2697170"/>
              <a:gd name="connsiteX58" fmla="*/ 6596145 w 12192002"/>
              <a:gd name="connsiteY58" fmla="*/ 706049 h 2697170"/>
              <a:gd name="connsiteX59" fmla="*/ 6599587 w 12192002"/>
              <a:gd name="connsiteY59" fmla="*/ 701532 h 2697170"/>
              <a:gd name="connsiteX60" fmla="*/ 6629274 w 12192002"/>
              <a:gd name="connsiteY60" fmla="*/ 696453 h 2697170"/>
              <a:gd name="connsiteX61" fmla="*/ 6633455 w 12192002"/>
              <a:gd name="connsiteY61" fmla="*/ 697088 h 2697170"/>
              <a:gd name="connsiteX62" fmla="*/ 6653804 w 12192002"/>
              <a:gd name="connsiteY62" fmla="*/ 688881 h 2697170"/>
              <a:gd name="connsiteX63" fmla="*/ 10731527 w 12192002"/>
              <a:gd name="connsiteY63" fmla="*/ 271884 h 2697170"/>
              <a:gd name="connsiteX64" fmla="*/ 10793745 w 12192002"/>
              <a:gd name="connsiteY64" fmla="*/ 258481 h 2697170"/>
              <a:gd name="connsiteX65" fmla="*/ 10796512 w 12192002"/>
              <a:gd name="connsiteY65" fmla="*/ 253516 h 2697170"/>
              <a:gd name="connsiteX66" fmla="*/ 10856263 w 12192002"/>
              <a:gd name="connsiteY66" fmla="*/ 251783 h 2697170"/>
              <a:gd name="connsiteX67" fmla="*/ 10872952 w 12192002"/>
              <a:gd name="connsiteY67" fmla="*/ 243066 h 2697170"/>
              <a:gd name="connsiteX68" fmla="*/ 10980163 w 12192002"/>
              <a:gd name="connsiteY68" fmla="*/ 237678 h 2697170"/>
              <a:gd name="connsiteX69" fmla="*/ 11037325 w 12192002"/>
              <a:gd name="connsiteY69" fmla="*/ 236454 h 2697170"/>
              <a:gd name="connsiteX70" fmla="*/ 11100867 w 12192002"/>
              <a:gd name="connsiteY70" fmla="*/ 228539 h 2697170"/>
              <a:gd name="connsiteX71" fmla="*/ 11127856 w 12192002"/>
              <a:gd name="connsiteY71" fmla="*/ 215115 h 2697170"/>
              <a:gd name="connsiteX72" fmla="*/ 11166497 w 12192002"/>
              <a:gd name="connsiteY72" fmla="*/ 214810 h 2697170"/>
              <a:gd name="connsiteX73" fmla="*/ 11226397 w 12192002"/>
              <a:gd name="connsiteY73" fmla="*/ 214458 h 2697170"/>
              <a:gd name="connsiteX74" fmla="*/ 11284499 w 12192002"/>
              <a:gd name="connsiteY74" fmla="*/ 215829 h 2697170"/>
              <a:gd name="connsiteX75" fmla="*/ 11332107 w 12192002"/>
              <a:gd name="connsiteY75" fmla="*/ 242856 h 2697170"/>
              <a:gd name="connsiteX76" fmla="*/ 11357066 w 12192002"/>
              <a:gd name="connsiteY76" fmla="*/ 192601 h 2697170"/>
              <a:gd name="connsiteX77" fmla="*/ 11394563 w 12192002"/>
              <a:gd name="connsiteY77" fmla="*/ 186222 h 2697170"/>
              <a:gd name="connsiteX78" fmla="*/ 11407061 w 12192002"/>
              <a:gd name="connsiteY78" fmla="*/ 192354 h 2697170"/>
              <a:gd name="connsiteX79" fmla="*/ 11429464 w 12192002"/>
              <a:gd name="connsiteY79" fmla="*/ 191610 h 2697170"/>
              <a:gd name="connsiteX80" fmla="*/ 11427271 w 12192002"/>
              <a:gd name="connsiteY80" fmla="*/ 181492 h 2697170"/>
              <a:gd name="connsiteX81" fmla="*/ 11487575 w 12192002"/>
              <a:gd name="connsiteY81" fmla="*/ 176136 h 2697170"/>
              <a:gd name="connsiteX82" fmla="*/ 11579517 w 12192002"/>
              <a:gd name="connsiteY82" fmla="*/ 155481 h 2697170"/>
              <a:gd name="connsiteX83" fmla="*/ 11699246 w 12192002"/>
              <a:gd name="connsiteY83" fmla="*/ 138006 h 2697170"/>
              <a:gd name="connsiteX84" fmla="*/ 11882899 w 12192002"/>
              <a:gd name="connsiteY84" fmla="*/ 133514 h 2697170"/>
              <a:gd name="connsiteX85" fmla="*/ 11994747 w 12192002"/>
              <a:gd name="connsiteY85" fmla="*/ 77608 h 2697170"/>
              <a:gd name="connsiteX86" fmla="*/ 12132313 w 12192002"/>
              <a:gd name="connsiteY86" fmla="*/ 28707 h 269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2192002" h="2697170">
                <a:moveTo>
                  <a:pt x="12192002" y="0"/>
                </a:moveTo>
                <a:lnTo>
                  <a:pt x="12192002" y="1533100"/>
                </a:lnTo>
                <a:lnTo>
                  <a:pt x="12192000" y="1533100"/>
                </a:lnTo>
                <a:lnTo>
                  <a:pt x="12192000" y="2697170"/>
                </a:lnTo>
                <a:lnTo>
                  <a:pt x="0" y="2697170"/>
                </a:lnTo>
                <a:lnTo>
                  <a:pt x="0" y="1533100"/>
                </a:lnTo>
                <a:lnTo>
                  <a:pt x="0" y="1223212"/>
                </a:lnTo>
                <a:lnTo>
                  <a:pt x="0" y="147159"/>
                </a:lnTo>
                <a:lnTo>
                  <a:pt x="471" y="147293"/>
                </a:lnTo>
                <a:cubicBezTo>
                  <a:pt x="24729" y="155064"/>
                  <a:pt x="49748" y="160893"/>
                  <a:pt x="86135" y="158799"/>
                </a:cubicBezTo>
                <a:cubicBezTo>
                  <a:pt x="148512" y="169521"/>
                  <a:pt x="196165" y="187006"/>
                  <a:pt x="254018" y="189558"/>
                </a:cubicBezTo>
                <a:cubicBezTo>
                  <a:pt x="270380" y="199794"/>
                  <a:pt x="288620" y="205817"/>
                  <a:pt x="316142" y="198965"/>
                </a:cubicBezTo>
                <a:cubicBezTo>
                  <a:pt x="372119" y="211854"/>
                  <a:pt x="375154" y="228531"/>
                  <a:pt x="420965" y="223363"/>
                </a:cubicBezTo>
                <a:cubicBezTo>
                  <a:pt x="435853" y="251962"/>
                  <a:pt x="444677" y="243409"/>
                  <a:pt x="465307" y="239269"/>
                </a:cubicBezTo>
                <a:lnTo>
                  <a:pt x="467879" y="239154"/>
                </a:lnTo>
                <a:lnTo>
                  <a:pt x="469805" y="243207"/>
                </a:lnTo>
                <a:lnTo>
                  <a:pt x="477917" y="246260"/>
                </a:lnTo>
                <a:lnTo>
                  <a:pt x="504103" y="249406"/>
                </a:lnTo>
                <a:lnTo>
                  <a:pt x="514613" y="249731"/>
                </a:lnTo>
                <a:cubicBezTo>
                  <a:pt x="521607" y="250275"/>
                  <a:pt x="525936" y="251045"/>
                  <a:pt x="528580" y="252031"/>
                </a:cubicBezTo>
                <a:lnTo>
                  <a:pt x="528715" y="252360"/>
                </a:lnTo>
                <a:lnTo>
                  <a:pt x="542212" y="253981"/>
                </a:lnTo>
                <a:cubicBezTo>
                  <a:pt x="565469" y="256093"/>
                  <a:pt x="588558" y="257555"/>
                  <a:pt x="610916" y="258466"/>
                </a:cubicBezTo>
                <a:cubicBezTo>
                  <a:pt x="616393" y="276540"/>
                  <a:pt x="706029" y="270830"/>
                  <a:pt x="675445" y="298242"/>
                </a:cubicBezTo>
                <a:cubicBezTo>
                  <a:pt x="704946" y="300323"/>
                  <a:pt x="730905" y="291099"/>
                  <a:pt x="706978" y="308449"/>
                </a:cubicBezTo>
                <a:cubicBezTo>
                  <a:pt x="716265" y="309674"/>
                  <a:pt x="720624" y="312191"/>
                  <a:pt x="722688" y="315356"/>
                </a:cubicBezTo>
                <a:lnTo>
                  <a:pt x="788907" y="320888"/>
                </a:lnTo>
                <a:lnTo>
                  <a:pt x="795966" y="323634"/>
                </a:lnTo>
                <a:lnTo>
                  <a:pt x="841143" y="323539"/>
                </a:lnTo>
                <a:lnTo>
                  <a:pt x="863323" y="324988"/>
                </a:lnTo>
                <a:lnTo>
                  <a:pt x="871982" y="322308"/>
                </a:lnTo>
                <a:cubicBezTo>
                  <a:pt x="880007" y="321130"/>
                  <a:pt x="889794" y="321651"/>
                  <a:pt x="903506" y="326013"/>
                </a:cubicBezTo>
                <a:lnTo>
                  <a:pt x="906222" y="327603"/>
                </a:lnTo>
                <a:lnTo>
                  <a:pt x="935582" y="326326"/>
                </a:lnTo>
                <a:cubicBezTo>
                  <a:pt x="945618" y="325161"/>
                  <a:pt x="955252" y="323170"/>
                  <a:pt x="964244" y="320017"/>
                </a:cubicBezTo>
                <a:cubicBezTo>
                  <a:pt x="1033014" y="355870"/>
                  <a:pt x="1129467" y="349002"/>
                  <a:pt x="1219609" y="367935"/>
                </a:cubicBezTo>
                <a:cubicBezTo>
                  <a:pt x="1229977" y="398399"/>
                  <a:pt x="1341237" y="397275"/>
                  <a:pt x="1416774" y="382458"/>
                </a:cubicBezTo>
                <a:lnTo>
                  <a:pt x="1419448" y="381604"/>
                </a:lnTo>
                <a:lnTo>
                  <a:pt x="5617585" y="697953"/>
                </a:lnTo>
                <a:lnTo>
                  <a:pt x="5661517" y="704207"/>
                </a:lnTo>
                <a:cubicBezTo>
                  <a:pt x="5682155" y="693380"/>
                  <a:pt x="5703444" y="696300"/>
                  <a:pt x="5726029" y="703535"/>
                </a:cubicBezTo>
                <a:cubicBezTo>
                  <a:pt x="5781629" y="696978"/>
                  <a:pt x="5838513" y="706277"/>
                  <a:pt x="5904210" y="706823"/>
                </a:cubicBezTo>
                <a:cubicBezTo>
                  <a:pt x="5968820" y="691506"/>
                  <a:pt x="5921933" y="719890"/>
                  <a:pt x="5992100" y="720371"/>
                </a:cubicBezTo>
                <a:cubicBezTo>
                  <a:pt x="6042842" y="695979"/>
                  <a:pt x="6036614" y="722333"/>
                  <a:pt x="6075556" y="729951"/>
                </a:cubicBezTo>
                <a:lnTo>
                  <a:pt x="6095398" y="743116"/>
                </a:lnTo>
                <a:lnTo>
                  <a:pt x="6145539" y="738953"/>
                </a:lnTo>
                <a:lnTo>
                  <a:pt x="6163802" y="749192"/>
                </a:lnTo>
                <a:cubicBezTo>
                  <a:pt x="6170033" y="747830"/>
                  <a:pt x="6234771" y="731479"/>
                  <a:pt x="6238120" y="731622"/>
                </a:cubicBezTo>
                <a:lnTo>
                  <a:pt x="6238644" y="731866"/>
                </a:lnTo>
                <a:lnTo>
                  <a:pt x="6251400" y="729720"/>
                </a:lnTo>
                <a:cubicBezTo>
                  <a:pt x="6272509" y="725446"/>
                  <a:pt x="6292655" y="720670"/>
                  <a:pt x="6311523" y="715617"/>
                </a:cubicBezTo>
                <a:cubicBezTo>
                  <a:pt x="6338879" y="729445"/>
                  <a:pt x="6402596" y="701291"/>
                  <a:pt x="6413295" y="732388"/>
                </a:cubicBezTo>
                <a:cubicBezTo>
                  <a:pt x="6439302" y="726464"/>
                  <a:pt x="6448113" y="711921"/>
                  <a:pt x="6451267" y="732794"/>
                </a:cubicBezTo>
                <a:cubicBezTo>
                  <a:pt x="6460180" y="731410"/>
                  <a:pt x="6466838" y="732398"/>
                  <a:pt x="6472504" y="734535"/>
                </a:cubicBezTo>
                <a:lnTo>
                  <a:pt x="6474445" y="735625"/>
                </a:lnTo>
                <a:lnTo>
                  <a:pt x="6531992" y="721963"/>
                </a:lnTo>
                <a:lnTo>
                  <a:pt x="6541082" y="722441"/>
                </a:lnTo>
                <a:lnTo>
                  <a:pt x="6576737" y="710600"/>
                </a:lnTo>
                <a:lnTo>
                  <a:pt x="6596145" y="706049"/>
                </a:lnTo>
                <a:lnTo>
                  <a:pt x="6599587" y="701532"/>
                </a:lnTo>
                <a:cubicBezTo>
                  <a:pt x="6604445" y="698450"/>
                  <a:pt x="6612858" y="696341"/>
                  <a:pt x="6629274" y="696453"/>
                </a:cubicBezTo>
                <a:lnTo>
                  <a:pt x="6633455" y="697088"/>
                </a:lnTo>
                <a:lnTo>
                  <a:pt x="6653804" y="688881"/>
                </a:lnTo>
                <a:lnTo>
                  <a:pt x="10731527" y="271884"/>
                </a:lnTo>
                <a:cubicBezTo>
                  <a:pt x="10783822" y="273380"/>
                  <a:pt x="10790844" y="266359"/>
                  <a:pt x="10793745" y="258481"/>
                </a:cubicBezTo>
                <a:lnTo>
                  <a:pt x="10796512" y="253516"/>
                </a:lnTo>
                <a:lnTo>
                  <a:pt x="10856263" y="251783"/>
                </a:lnTo>
                <a:lnTo>
                  <a:pt x="10872952" y="243066"/>
                </a:lnTo>
                <a:lnTo>
                  <a:pt x="10980163" y="237678"/>
                </a:lnTo>
                <a:cubicBezTo>
                  <a:pt x="10985505" y="209643"/>
                  <a:pt x="11016889" y="246425"/>
                  <a:pt x="11037325" y="236454"/>
                </a:cubicBezTo>
                <a:cubicBezTo>
                  <a:pt x="11052079" y="242843"/>
                  <a:pt x="11089891" y="230964"/>
                  <a:pt x="11100867" y="228539"/>
                </a:cubicBezTo>
                <a:lnTo>
                  <a:pt x="11127856" y="215115"/>
                </a:lnTo>
                <a:lnTo>
                  <a:pt x="11166497" y="214810"/>
                </a:lnTo>
                <a:cubicBezTo>
                  <a:pt x="11184044" y="212083"/>
                  <a:pt x="11217231" y="225251"/>
                  <a:pt x="11226397" y="214458"/>
                </a:cubicBezTo>
                <a:cubicBezTo>
                  <a:pt x="11239163" y="230646"/>
                  <a:pt x="11232243" y="221976"/>
                  <a:pt x="11284499" y="215829"/>
                </a:cubicBezTo>
                <a:cubicBezTo>
                  <a:pt x="11308762" y="223016"/>
                  <a:pt x="11292907" y="257795"/>
                  <a:pt x="11332107" y="242856"/>
                </a:cubicBezTo>
                <a:cubicBezTo>
                  <a:pt x="11318141" y="220143"/>
                  <a:pt x="11374400" y="218529"/>
                  <a:pt x="11357066" y="192601"/>
                </a:cubicBezTo>
                <a:lnTo>
                  <a:pt x="11394563" y="186222"/>
                </a:lnTo>
                <a:lnTo>
                  <a:pt x="11407061" y="192354"/>
                </a:lnTo>
                <a:lnTo>
                  <a:pt x="11429464" y="191610"/>
                </a:lnTo>
                <a:lnTo>
                  <a:pt x="11427271" y="181492"/>
                </a:lnTo>
                <a:lnTo>
                  <a:pt x="11487575" y="176136"/>
                </a:lnTo>
                <a:cubicBezTo>
                  <a:pt x="11532252" y="171278"/>
                  <a:pt x="11591672" y="178952"/>
                  <a:pt x="11579517" y="155481"/>
                </a:cubicBezTo>
                <a:cubicBezTo>
                  <a:pt x="11589631" y="126475"/>
                  <a:pt x="11708855" y="168211"/>
                  <a:pt x="11699246" y="138006"/>
                </a:cubicBezTo>
                <a:cubicBezTo>
                  <a:pt x="11743182" y="155461"/>
                  <a:pt x="11821229" y="135866"/>
                  <a:pt x="11882899" y="133514"/>
                </a:cubicBezTo>
                <a:cubicBezTo>
                  <a:pt x="11890092" y="119292"/>
                  <a:pt x="11967928" y="71587"/>
                  <a:pt x="11994747" y="77608"/>
                </a:cubicBezTo>
                <a:cubicBezTo>
                  <a:pt x="12094260" y="75861"/>
                  <a:pt x="12045032" y="62453"/>
                  <a:pt x="12132313" y="28707"/>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Freeform: Shape 82">
            <a:extLst>
              <a:ext uri="{FF2B5EF4-FFF2-40B4-BE49-F238E27FC236}">
                <a16:creationId xmlns:a16="http://schemas.microsoft.com/office/drawing/2014/main" id="{2ECF5810-3246-4AA4-A219-1D18C812F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0881" y="3828981"/>
            <a:ext cx="3261348" cy="2571818"/>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026" name="Picture 2" descr="Python Logo PNG Transparent &amp;amp; SVG Vector - Freebie Supply">
            <a:extLst>
              <a:ext uri="{FF2B5EF4-FFF2-40B4-BE49-F238E27FC236}">
                <a16:creationId xmlns:a16="http://schemas.microsoft.com/office/drawing/2014/main" id="{7AC6E461-9D62-4545-B066-8400832227E9}"/>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531176" y="3957834"/>
            <a:ext cx="2325741" cy="2314113"/>
          </a:xfrm>
          <a:prstGeom prst="rect">
            <a:avLst/>
          </a:prstGeom>
          <a:noFill/>
          <a:extLst>
            <a:ext uri="{909E8E84-426E-40DD-AFC4-6F175D3DCCD1}">
              <a14:hiddenFill xmlns:a14="http://schemas.microsoft.com/office/drawing/2010/main">
                <a:solidFill>
                  <a:srgbClr val="FFFFFF"/>
                </a:solidFill>
              </a14:hiddenFill>
            </a:ext>
          </a:extLst>
        </p:spPr>
      </p:pic>
      <p:sp>
        <p:nvSpPr>
          <p:cNvPr id="85" name="Freeform: Shape 84">
            <a:extLst>
              <a:ext uri="{FF2B5EF4-FFF2-40B4-BE49-F238E27FC236}">
                <a16:creationId xmlns:a16="http://schemas.microsoft.com/office/drawing/2014/main" id="{33D43766-4C35-45A4-9138-E34E92C7C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773" y="3828982"/>
            <a:ext cx="3152167" cy="2571817"/>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028" name="Picture 4" descr="Flask Logo PNG Transparent &amp;amp; SVG Vector - Freebie Supply">
            <a:extLst>
              <a:ext uri="{FF2B5EF4-FFF2-40B4-BE49-F238E27FC236}">
                <a16:creationId xmlns:a16="http://schemas.microsoft.com/office/drawing/2014/main" id="{D1DB18B0-D02E-4341-9F81-A1E996A8CF5C}"/>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5191244" y="3957834"/>
            <a:ext cx="1799222" cy="2314113"/>
          </a:xfrm>
          <a:prstGeom prst="rect">
            <a:avLst/>
          </a:prstGeom>
          <a:noFill/>
          <a:extLst>
            <a:ext uri="{909E8E84-426E-40DD-AFC4-6F175D3DCCD1}">
              <a14:hiddenFill xmlns:a14="http://schemas.microsoft.com/office/drawing/2010/main">
                <a:solidFill>
                  <a:srgbClr val="FFFFFF"/>
                </a:solidFill>
              </a14:hiddenFill>
            </a:ext>
          </a:extLst>
        </p:spPr>
      </p:pic>
      <p:sp>
        <p:nvSpPr>
          <p:cNvPr id="87" name="Freeform: Shape 86">
            <a:extLst>
              <a:ext uri="{FF2B5EF4-FFF2-40B4-BE49-F238E27FC236}">
                <a16:creationId xmlns:a16="http://schemas.microsoft.com/office/drawing/2014/main" id="{B0166477-D41F-48C4-BB80-E1917DB7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9795" y="3828982"/>
            <a:ext cx="3152167" cy="2571817"/>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030" name="Picture 6" descr="Jinja2 - secure and fast Python template engine — Quintagroup">
            <a:extLst>
              <a:ext uri="{FF2B5EF4-FFF2-40B4-BE49-F238E27FC236}">
                <a16:creationId xmlns:a16="http://schemas.microsoft.com/office/drawing/2014/main" id="{06D06644-804F-4D45-A344-E09853315787}"/>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8278821" y="3957834"/>
            <a:ext cx="2314113" cy="2314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590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3437C99-FC8E-4311-B48A-F0C4C329B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940161"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C2382B-B028-4581-89AB-5D0148C6BC4A}"/>
              </a:ext>
            </a:extLst>
          </p:cNvPr>
          <p:cNvSpPr>
            <a:spLocks noGrp="1"/>
          </p:cNvSpPr>
          <p:nvPr>
            <p:ph type="title"/>
          </p:nvPr>
        </p:nvSpPr>
        <p:spPr>
          <a:xfrm>
            <a:off x="1050879" y="609601"/>
            <a:ext cx="4476464" cy="1216024"/>
          </a:xfrm>
        </p:spPr>
        <p:txBody>
          <a:bodyPr>
            <a:normAutofit/>
          </a:bodyPr>
          <a:lstStyle/>
          <a:p>
            <a:r>
              <a:rPr lang="en-US" dirty="0"/>
              <a:t>Work done to date</a:t>
            </a:r>
          </a:p>
        </p:txBody>
      </p:sp>
      <p:sp>
        <p:nvSpPr>
          <p:cNvPr id="3" name="Content Placeholder 2">
            <a:extLst>
              <a:ext uri="{FF2B5EF4-FFF2-40B4-BE49-F238E27FC236}">
                <a16:creationId xmlns:a16="http://schemas.microsoft.com/office/drawing/2014/main" id="{70B9FBD9-ADF7-4634-9F0F-918EFA8646B2}"/>
              </a:ext>
            </a:extLst>
          </p:cNvPr>
          <p:cNvSpPr>
            <a:spLocks noGrp="1"/>
          </p:cNvSpPr>
          <p:nvPr>
            <p:ph idx="1"/>
          </p:nvPr>
        </p:nvSpPr>
        <p:spPr>
          <a:xfrm>
            <a:off x="1050879" y="2163685"/>
            <a:ext cx="3875963" cy="4107020"/>
          </a:xfrm>
        </p:spPr>
        <p:txBody>
          <a:bodyPr>
            <a:normAutofit/>
          </a:bodyPr>
          <a:lstStyle/>
          <a:p>
            <a:r>
              <a:rPr lang="en-US" dirty="0"/>
              <a:t>Login/ Register System for Users w/ Authentication</a:t>
            </a:r>
          </a:p>
          <a:p>
            <a:r>
              <a:rPr lang="en-US" dirty="0"/>
              <a:t>Homepage</a:t>
            </a:r>
          </a:p>
          <a:p>
            <a:r>
              <a:rPr lang="en-US" dirty="0"/>
              <a:t>Recommender Input Page</a:t>
            </a:r>
          </a:p>
          <a:p>
            <a:r>
              <a:rPr lang="en-US" dirty="0"/>
              <a:t>Results Page</a:t>
            </a:r>
          </a:p>
          <a:p>
            <a:endParaRPr lang="en-US" dirty="0"/>
          </a:p>
        </p:txBody>
      </p:sp>
      <p:pic>
        <p:nvPicPr>
          <p:cNvPr id="5" name="Picture 4" descr="Computer script on a screen">
            <a:extLst>
              <a:ext uri="{FF2B5EF4-FFF2-40B4-BE49-F238E27FC236}">
                <a16:creationId xmlns:a16="http://schemas.microsoft.com/office/drawing/2014/main" id="{6FAAC2B1-571B-47B2-A0A5-7E0CB52C94E9}"/>
              </a:ext>
            </a:extLst>
          </p:cNvPr>
          <p:cNvPicPr>
            <a:picLocks noChangeAspect="1"/>
          </p:cNvPicPr>
          <p:nvPr/>
        </p:nvPicPr>
        <p:blipFill rotWithShape="1">
          <a:blip r:embed="rId2"/>
          <a:srcRect r="32557"/>
          <a:stretch/>
        </p:blipFill>
        <p:spPr>
          <a:xfrm>
            <a:off x="5251840" y="10"/>
            <a:ext cx="6940161" cy="6868876"/>
          </a:xfrm>
          <a:custGeom>
            <a:avLst/>
            <a:gdLst/>
            <a:ahLst/>
            <a:cxnLst/>
            <a:rect l="l" t="t" r="r" b="b"/>
            <a:pathLst>
              <a:path w="6940161" h="6857999">
                <a:moveTo>
                  <a:pt x="857190" y="0"/>
                </a:moveTo>
                <a:lnTo>
                  <a:pt x="6940161" y="0"/>
                </a:lnTo>
                <a:lnTo>
                  <a:pt x="6940161" y="6857999"/>
                </a:lnTo>
                <a:lnTo>
                  <a:pt x="496459" y="6857999"/>
                </a:lnTo>
                <a:lnTo>
                  <a:pt x="486507" y="6839466"/>
                </a:lnTo>
                <a:cubicBezTo>
                  <a:pt x="477389" y="6820641"/>
                  <a:pt x="471173" y="6801859"/>
                  <a:pt x="480078" y="6795812"/>
                </a:cubicBezTo>
                <a:cubicBezTo>
                  <a:pt x="475408" y="6761382"/>
                  <a:pt x="493736" y="6723009"/>
                  <a:pt x="482330" y="6676796"/>
                </a:cubicBezTo>
                <a:cubicBezTo>
                  <a:pt x="479519" y="6617030"/>
                  <a:pt x="476161" y="6634511"/>
                  <a:pt x="469648" y="6539722"/>
                </a:cubicBezTo>
                <a:cubicBezTo>
                  <a:pt x="459969" y="6498384"/>
                  <a:pt x="496382" y="6456575"/>
                  <a:pt x="477855" y="6433501"/>
                </a:cubicBezTo>
                <a:cubicBezTo>
                  <a:pt x="464018" y="6378655"/>
                  <a:pt x="442310" y="6325849"/>
                  <a:pt x="414008" y="6271586"/>
                </a:cubicBezTo>
                <a:cubicBezTo>
                  <a:pt x="378091" y="6226697"/>
                  <a:pt x="377466" y="6140798"/>
                  <a:pt x="299660" y="6080454"/>
                </a:cubicBezTo>
                <a:cubicBezTo>
                  <a:pt x="268606" y="6014324"/>
                  <a:pt x="244498" y="5964143"/>
                  <a:pt x="221239" y="5913249"/>
                </a:cubicBezTo>
                <a:cubicBezTo>
                  <a:pt x="210139" y="5897439"/>
                  <a:pt x="175369" y="5809427"/>
                  <a:pt x="160103" y="5775094"/>
                </a:cubicBezTo>
                <a:cubicBezTo>
                  <a:pt x="87298" y="5686529"/>
                  <a:pt x="103897" y="5672717"/>
                  <a:pt x="87873" y="5573809"/>
                </a:cubicBezTo>
                <a:cubicBezTo>
                  <a:pt x="76224" y="5541231"/>
                  <a:pt x="76748" y="5525076"/>
                  <a:pt x="57933" y="5490695"/>
                </a:cubicBezTo>
                <a:lnTo>
                  <a:pt x="30889" y="5398377"/>
                </a:lnTo>
                <a:lnTo>
                  <a:pt x="34140" y="5390971"/>
                </a:lnTo>
                <a:lnTo>
                  <a:pt x="35928" y="5390229"/>
                </a:lnTo>
                <a:lnTo>
                  <a:pt x="16968" y="5309266"/>
                </a:lnTo>
                <a:cubicBezTo>
                  <a:pt x="13970" y="5303642"/>
                  <a:pt x="-917" y="5289094"/>
                  <a:pt x="2490" y="5276920"/>
                </a:cubicBezTo>
                <a:lnTo>
                  <a:pt x="24907" y="5208159"/>
                </a:lnTo>
                <a:lnTo>
                  <a:pt x="31839" y="5162682"/>
                </a:lnTo>
                <a:cubicBezTo>
                  <a:pt x="28501" y="5155528"/>
                  <a:pt x="24609" y="5048935"/>
                  <a:pt x="18796" y="5043371"/>
                </a:cubicBezTo>
                <a:cubicBezTo>
                  <a:pt x="54584" y="4976689"/>
                  <a:pt x="5001" y="4985095"/>
                  <a:pt x="14358" y="4908985"/>
                </a:cubicBezTo>
                <a:cubicBezTo>
                  <a:pt x="17201" y="4816358"/>
                  <a:pt x="5675" y="4749418"/>
                  <a:pt x="4769" y="4643799"/>
                </a:cubicBezTo>
                <a:cubicBezTo>
                  <a:pt x="4111" y="4581455"/>
                  <a:pt x="-7137" y="4509050"/>
                  <a:pt x="7402" y="4395547"/>
                </a:cubicBezTo>
                <a:cubicBezTo>
                  <a:pt x="11591" y="4330720"/>
                  <a:pt x="28535" y="4313913"/>
                  <a:pt x="23462" y="4274064"/>
                </a:cubicBezTo>
                <a:cubicBezTo>
                  <a:pt x="22995" y="4245538"/>
                  <a:pt x="22530" y="4217012"/>
                  <a:pt x="22063" y="4188486"/>
                </a:cubicBezTo>
                <a:lnTo>
                  <a:pt x="24672" y="4170100"/>
                </a:lnTo>
                <a:lnTo>
                  <a:pt x="34973" y="4166123"/>
                </a:lnTo>
                <a:lnTo>
                  <a:pt x="26424" y="4120096"/>
                </a:lnTo>
                <a:cubicBezTo>
                  <a:pt x="28986" y="4109871"/>
                  <a:pt x="49338" y="4079429"/>
                  <a:pt x="47886" y="4066698"/>
                </a:cubicBezTo>
                <a:cubicBezTo>
                  <a:pt x="26522" y="4022850"/>
                  <a:pt x="34453" y="4030338"/>
                  <a:pt x="47327" y="3969172"/>
                </a:cubicBezTo>
                <a:cubicBezTo>
                  <a:pt x="40297" y="3948973"/>
                  <a:pt x="40044" y="3857354"/>
                  <a:pt x="53093" y="3844350"/>
                </a:cubicBezTo>
                <a:cubicBezTo>
                  <a:pt x="55739" y="3830819"/>
                  <a:pt x="50778" y="3815585"/>
                  <a:pt x="64866" y="3808459"/>
                </a:cubicBezTo>
                <a:cubicBezTo>
                  <a:pt x="81775" y="3797121"/>
                  <a:pt x="54599" y="3752382"/>
                  <a:pt x="74864" y="3757643"/>
                </a:cubicBezTo>
                <a:cubicBezTo>
                  <a:pt x="56224" y="3725828"/>
                  <a:pt x="74270" y="3660981"/>
                  <a:pt x="82640" y="3632606"/>
                </a:cubicBezTo>
                <a:cubicBezTo>
                  <a:pt x="85981" y="3582255"/>
                  <a:pt x="88778" y="3571708"/>
                  <a:pt x="89222" y="3534990"/>
                </a:cubicBezTo>
                <a:cubicBezTo>
                  <a:pt x="92019" y="3533125"/>
                  <a:pt x="80706" y="3481126"/>
                  <a:pt x="79835" y="3454133"/>
                </a:cubicBezTo>
                <a:cubicBezTo>
                  <a:pt x="78963" y="3427139"/>
                  <a:pt x="96173" y="3390611"/>
                  <a:pt x="83991" y="3373027"/>
                </a:cubicBezTo>
                <a:cubicBezTo>
                  <a:pt x="80767" y="3298527"/>
                  <a:pt x="69808" y="3290617"/>
                  <a:pt x="62958" y="3222737"/>
                </a:cubicBezTo>
                <a:cubicBezTo>
                  <a:pt x="59618" y="3146284"/>
                  <a:pt x="39695" y="3184007"/>
                  <a:pt x="49209" y="3118188"/>
                </a:cubicBezTo>
                <a:cubicBezTo>
                  <a:pt x="65221" y="3109217"/>
                  <a:pt x="85573" y="3024732"/>
                  <a:pt x="78480" y="3003808"/>
                </a:cubicBezTo>
                <a:cubicBezTo>
                  <a:pt x="78037" y="2966753"/>
                  <a:pt x="77812" y="2989870"/>
                  <a:pt x="77566" y="2944921"/>
                </a:cubicBezTo>
                <a:lnTo>
                  <a:pt x="94406" y="2877744"/>
                </a:lnTo>
                <a:cubicBezTo>
                  <a:pt x="87936" y="2880724"/>
                  <a:pt x="108480" y="2822146"/>
                  <a:pt x="108051" y="2807161"/>
                </a:cubicBezTo>
                <a:cubicBezTo>
                  <a:pt x="110507" y="2775643"/>
                  <a:pt x="80880" y="2769288"/>
                  <a:pt x="107377" y="2752347"/>
                </a:cubicBezTo>
                <a:lnTo>
                  <a:pt x="114975" y="2748299"/>
                </a:lnTo>
                <a:cubicBezTo>
                  <a:pt x="115205" y="2745962"/>
                  <a:pt x="115434" y="2743625"/>
                  <a:pt x="115663" y="2741288"/>
                </a:cubicBezTo>
                <a:cubicBezTo>
                  <a:pt x="115098" y="2737657"/>
                  <a:pt x="112995" y="2735847"/>
                  <a:pt x="107929" y="2737160"/>
                </a:cubicBezTo>
                <a:cubicBezTo>
                  <a:pt x="126569" y="2705347"/>
                  <a:pt x="119693" y="2699356"/>
                  <a:pt x="122707" y="2659631"/>
                </a:cubicBezTo>
                <a:cubicBezTo>
                  <a:pt x="135394" y="2612127"/>
                  <a:pt x="120483" y="2628594"/>
                  <a:pt x="145471" y="2573336"/>
                </a:cubicBezTo>
                <a:cubicBezTo>
                  <a:pt x="156086" y="2559732"/>
                  <a:pt x="170382" y="2541339"/>
                  <a:pt x="170626" y="2528057"/>
                </a:cubicBezTo>
                <a:lnTo>
                  <a:pt x="202713" y="2489594"/>
                </a:lnTo>
                <a:cubicBezTo>
                  <a:pt x="203853" y="2487774"/>
                  <a:pt x="204248" y="2473350"/>
                  <a:pt x="203650" y="2468303"/>
                </a:cubicBezTo>
                <a:lnTo>
                  <a:pt x="223316" y="2460480"/>
                </a:lnTo>
                <a:lnTo>
                  <a:pt x="215120" y="2423535"/>
                </a:lnTo>
                <a:lnTo>
                  <a:pt x="223455" y="2404394"/>
                </a:lnTo>
                <a:cubicBezTo>
                  <a:pt x="243490" y="2392610"/>
                  <a:pt x="229596" y="2347474"/>
                  <a:pt x="238853" y="2324643"/>
                </a:cubicBezTo>
                <a:cubicBezTo>
                  <a:pt x="239504" y="2297698"/>
                  <a:pt x="266477" y="2284202"/>
                  <a:pt x="272463" y="2255535"/>
                </a:cubicBezTo>
                <a:cubicBezTo>
                  <a:pt x="290597" y="2249648"/>
                  <a:pt x="306594" y="2207828"/>
                  <a:pt x="294092" y="2184679"/>
                </a:cubicBezTo>
                <a:lnTo>
                  <a:pt x="323221" y="2093132"/>
                </a:lnTo>
                <a:cubicBezTo>
                  <a:pt x="348282" y="2084587"/>
                  <a:pt x="366071" y="1985868"/>
                  <a:pt x="377324" y="1950235"/>
                </a:cubicBezTo>
                <a:cubicBezTo>
                  <a:pt x="397581" y="1920183"/>
                  <a:pt x="445208" y="1898905"/>
                  <a:pt x="457649" y="1861568"/>
                </a:cubicBezTo>
                <a:cubicBezTo>
                  <a:pt x="464664" y="1810687"/>
                  <a:pt x="447457" y="1869507"/>
                  <a:pt x="451972" y="1809499"/>
                </a:cubicBezTo>
                <a:cubicBezTo>
                  <a:pt x="450982" y="1754297"/>
                  <a:pt x="465413" y="1767680"/>
                  <a:pt x="474550" y="1693716"/>
                </a:cubicBezTo>
                <a:cubicBezTo>
                  <a:pt x="473258" y="1654244"/>
                  <a:pt x="481626" y="1627007"/>
                  <a:pt x="481301" y="1605195"/>
                </a:cubicBezTo>
                <a:cubicBezTo>
                  <a:pt x="490491" y="1568952"/>
                  <a:pt x="493569" y="1564518"/>
                  <a:pt x="497837" y="1516217"/>
                </a:cubicBezTo>
                <a:cubicBezTo>
                  <a:pt x="503639" y="1488452"/>
                  <a:pt x="534082" y="1457870"/>
                  <a:pt x="513281" y="1429841"/>
                </a:cubicBezTo>
                <a:cubicBezTo>
                  <a:pt x="527326" y="1412325"/>
                  <a:pt x="570430" y="1413592"/>
                  <a:pt x="550104" y="1380081"/>
                </a:cubicBezTo>
                <a:cubicBezTo>
                  <a:pt x="575583" y="1394128"/>
                  <a:pt x="551452" y="1335176"/>
                  <a:pt x="574526" y="1334891"/>
                </a:cubicBezTo>
                <a:cubicBezTo>
                  <a:pt x="593486" y="1336427"/>
                  <a:pt x="633157" y="1194568"/>
                  <a:pt x="638123" y="1185551"/>
                </a:cubicBezTo>
                <a:cubicBezTo>
                  <a:pt x="647468" y="1149210"/>
                  <a:pt x="657504" y="1148087"/>
                  <a:pt x="664747" y="1111168"/>
                </a:cubicBezTo>
                <a:cubicBezTo>
                  <a:pt x="679107" y="1057226"/>
                  <a:pt x="652121" y="1022543"/>
                  <a:pt x="664913" y="993353"/>
                </a:cubicBezTo>
                <a:cubicBezTo>
                  <a:pt x="684189" y="960214"/>
                  <a:pt x="707497" y="867450"/>
                  <a:pt x="721256" y="813953"/>
                </a:cubicBezTo>
                <a:cubicBezTo>
                  <a:pt x="734607" y="746430"/>
                  <a:pt x="738988" y="666470"/>
                  <a:pt x="745023" y="588218"/>
                </a:cubicBezTo>
                <a:cubicBezTo>
                  <a:pt x="735393" y="475380"/>
                  <a:pt x="719076" y="536119"/>
                  <a:pt x="725253" y="376479"/>
                </a:cubicBezTo>
                <a:lnTo>
                  <a:pt x="735457" y="280992"/>
                </a:lnTo>
                <a:cubicBezTo>
                  <a:pt x="735270" y="276227"/>
                  <a:pt x="742007" y="223140"/>
                  <a:pt x="741820" y="218374"/>
                </a:cubicBezTo>
                <a:lnTo>
                  <a:pt x="735299" y="188178"/>
                </a:lnTo>
                <a:lnTo>
                  <a:pt x="764938" y="152404"/>
                </a:lnTo>
                <a:cubicBezTo>
                  <a:pt x="776066" y="136342"/>
                  <a:pt x="783668" y="122048"/>
                  <a:pt x="802071" y="91810"/>
                </a:cubicBezTo>
                <a:lnTo>
                  <a:pt x="849585" y="3016"/>
                </a:lnTo>
                <a:close/>
              </a:path>
            </a:pathLst>
          </a:custGeom>
        </p:spPr>
      </p:pic>
    </p:spTree>
    <p:extLst>
      <p:ext uri="{BB962C8B-B14F-4D97-AF65-F5344CB8AC3E}">
        <p14:creationId xmlns:p14="http://schemas.microsoft.com/office/powerpoint/2010/main" val="1209631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31AA1E1C-DA67-488F-A983-F3ABD792C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1E3919-9169-448E-A7DE-1CC6CE4D6BA2}"/>
              </a:ext>
            </a:extLst>
          </p:cNvPr>
          <p:cNvSpPr>
            <a:spLocks noGrp="1"/>
          </p:cNvSpPr>
          <p:nvPr>
            <p:ph type="title"/>
          </p:nvPr>
        </p:nvSpPr>
        <p:spPr>
          <a:xfrm>
            <a:off x="1289407" y="609602"/>
            <a:ext cx="9647433" cy="679805"/>
          </a:xfrm>
        </p:spPr>
        <p:txBody>
          <a:bodyPr>
            <a:normAutofit/>
          </a:bodyPr>
          <a:lstStyle/>
          <a:p>
            <a:pPr algn="ctr"/>
            <a:r>
              <a:rPr lang="en-US" dirty="0"/>
              <a:t>Research</a:t>
            </a:r>
            <a:endParaRPr lang="en-US"/>
          </a:p>
        </p:txBody>
      </p:sp>
      <p:sp>
        <p:nvSpPr>
          <p:cNvPr id="77" name="Freeform: Shape 76">
            <a:extLst>
              <a:ext uri="{FF2B5EF4-FFF2-40B4-BE49-F238E27FC236}">
                <a16:creationId xmlns:a16="http://schemas.microsoft.com/office/drawing/2014/main" id="{DC46DA5A-CECD-42F0-A57E-8D5BAE362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18708">
            <a:off x="-249318" y="3024527"/>
            <a:ext cx="12584740" cy="4556159"/>
          </a:xfrm>
          <a:custGeom>
            <a:avLst/>
            <a:gdLst>
              <a:gd name="connsiteX0" fmla="*/ 1976651 w 12584740"/>
              <a:gd name="connsiteY0" fmla="*/ 27745 h 4575313"/>
              <a:gd name="connsiteX1" fmla="*/ 10535175 w 12584740"/>
              <a:gd name="connsiteY1" fmla="*/ 2774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336770 w 12584740"/>
              <a:gd name="connsiteY24" fmla="*/ 1068186 h 4575313"/>
              <a:gd name="connsiteX25" fmla="*/ 12397764 w 12584740"/>
              <a:gd name="connsiteY25" fmla="*/ 1566491 h 4575313"/>
              <a:gd name="connsiteX26" fmla="*/ 12584740 w 12584740"/>
              <a:gd name="connsiteY26" fmla="*/ 3094030 h 4575313"/>
              <a:gd name="connsiteX27" fmla="*/ 483060 w 12584740"/>
              <a:gd name="connsiteY27" fmla="*/ 4575313 h 4575313"/>
              <a:gd name="connsiteX28" fmla="*/ 296084 w 12584740"/>
              <a:gd name="connsiteY28" fmla="*/ 3047774 h 4575313"/>
              <a:gd name="connsiteX29" fmla="*/ 235090 w 12584740"/>
              <a:gd name="connsiteY29" fmla="*/ 2549469 h 4575313"/>
              <a:gd name="connsiteX30" fmla="*/ 0 w 12584740"/>
              <a:gd name="connsiteY30" fmla="*/ 628841 h 4575313"/>
              <a:gd name="connsiteX31" fmla="*/ 7836 w 12584740"/>
              <a:gd name="connsiteY31" fmla="*/ 631521 h 4575313"/>
              <a:gd name="connsiteX32" fmla="*/ 59804 w 12584740"/>
              <a:gd name="connsiteY32" fmla="*/ 651795 h 4575313"/>
              <a:gd name="connsiteX33" fmla="*/ 189088 w 12584740"/>
              <a:gd name="connsiteY33" fmla="*/ 654369 h 4575313"/>
              <a:gd name="connsiteX34" fmla="*/ 238402 w 12584740"/>
              <a:gd name="connsiteY34" fmla="*/ 636963 h 4575313"/>
              <a:gd name="connsiteX35" fmla="*/ 332970 w 12584740"/>
              <a:gd name="connsiteY35" fmla="*/ 607012 h 4575313"/>
              <a:gd name="connsiteX36" fmla="*/ 407552 w 12584740"/>
              <a:gd name="connsiteY36" fmla="*/ 547943 h 4575313"/>
              <a:gd name="connsiteX37" fmla="*/ 497934 w 12584740"/>
              <a:gd name="connsiteY37" fmla="*/ 502354 h 4575313"/>
              <a:gd name="connsiteX38" fmla="*/ 510273 w 12584740"/>
              <a:gd name="connsiteY38" fmla="*/ 504172 h 4575313"/>
              <a:gd name="connsiteX39" fmla="*/ 561099 w 12584740"/>
              <a:gd name="connsiteY39" fmla="*/ 476357 h 4575313"/>
              <a:gd name="connsiteX40" fmla="*/ 705102 w 12584740"/>
              <a:gd name="connsiteY40" fmla="*/ 399826 h 4575313"/>
              <a:gd name="connsiteX41" fmla="*/ 800404 w 12584740"/>
              <a:gd name="connsiteY41" fmla="*/ 289909 h 4575313"/>
              <a:gd name="connsiteX42" fmla="*/ 842353 w 12584740"/>
              <a:gd name="connsiteY42" fmla="*/ 276713 h 4575313"/>
              <a:gd name="connsiteX43" fmla="*/ 912247 w 12584740"/>
              <a:gd name="connsiteY43" fmla="*/ 254246 h 4575313"/>
              <a:gd name="connsiteX44" fmla="*/ 927247 w 12584740"/>
              <a:gd name="connsiteY44" fmla="*/ 258217 h 4575313"/>
              <a:gd name="connsiteX45" fmla="*/ 933425 w 12584740"/>
              <a:gd name="connsiteY45" fmla="*/ 256149 h 4575313"/>
              <a:gd name="connsiteX46" fmla="*/ 934108 w 12584740"/>
              <a:gd name="connsiteY46" fmla="*/ 256433 h 4575313"/>
              <a:gd name="connsiteX47" fmla="*/ 935368 w 12584740"/>
              <a:gd name="connsiteY47" fmla="*/ 255498 h 4575313"/>
              <a:gd name="connsiteX48" fmla="*/ 949059 w 12584740"/>
              <a:gd name="connsiteY48" fmla="*/ 250913 h 4575313"/>
              <a:gd name="connsiteX49" fmla="*/ 980035 w 12584740"/>
              <a:gd name="connsiteY49" fmla="*/ 251605 h 4575313"/>
              <a:gd name="connsiteX50" fmla="*/ 998443 w 12584740"/>
              <a:gd name="connsiteY50" fmla="*/ 248823 h 4575313"/>
              <a:gd name="connsiteX51" fmla="*/ 1015140 w 12584740"/>
              <a:gd name="connsiteY51" fmla="*/ 230963 h 4575313"/>
              <a:gd name="connsiteX52" fmla="*/ 1027653 w 12584740"/>
              <a:gd name="connsiteY52" fmla="*/ 228229 h 4575313"/>
              <a:gd name="connsiteX53" fmla="*/ 1029989 w 12584740"/>
              <a:gd name="connsiteY53" fmla="*/ 225769 h 4575313"/>
              <a:gd name="connsiteX54" fmla="*/ 1036851 w 12584740"/>
              <a:gd name="connsiteY54" fmla="*/ 220779 h 4575313"/>
              <a:gd name="connsiteX55" fmla="*/ 1029120 w 12584740"/>
              <a:gd name="connsiteY55" fmla="*/ 217196 h 4575313"/>
              <a:gd name="connsiteX56" fmla="*/ 1113256 w 12584740"/>
              <a:gd name="connsiteY56" fmla="*/ 192543 h 4575313"/>
              <a:gd name="connsiteX57" fmla="*/ 1184710 w 12584740"/>
              <a:gd name="connsiteY57" fmla="*/ 171552 h 4575313"/>
              <a:gd name="connsiteX58" fmla="*/ 1310965 w 12584740"/>
              <a:gd name="connsiteY58" fmla="*/ 185879 h 4575313"/>
              <a:gd name="connsiteX59" fmla="*/ 1430934 w 12584740"/>
              <a:gd name="connsiteY59" fmla="*/ 139104 h 4575313"/>
              <a:gd name="connsiteX60" fmla="*/ 1463118 w 12584740"/>
              <a:gd name="connsiteY60" fmla="*/ 138911 h 4575313"/>
              <a:gd name="connsiteX61" fmla="*/ 1493444 w 12584740"/>
              <a:gd name="connsiteY61" fmla="*/ 147416 h 4575313"/>
              <a:gd name="connsiteX62" fmla="*/ 1493168 w 12584740"/>
              <a:gd name="connsiteY62" fmla="*/ 150455 h 4575313"/>
              <a:gd name="connsiteX63" fmla="*/ 1497974 w 12584740"/>
              <a:gd name="connsiteY63" fmla="*/ 151841 h 4575313"/>
              <a:gd name="connsiteX64" fmla="*/ 1502355 w 12584740"/>
              <a:gd name="connsiteY64" fmla="*/ 149916 h 4575313"/>
              <a:gd name="connsiteX65" fmla="*/ 1508100 w 12584740"/>
              <a:gd name="connsiteY65" fmla="*/ 151526 h 4575313"/>
              <a:gd name="connsiteX66" fmla="*/ 1523822 w 12584740"/>
              <a:gd name="connsiteY66" fmla="*/ 155112 h 4575313"/>
              <a:gd name="connsiteX67" fmla="*/ 1528971 w 12584740"/>
              <a:gd name="connsiteY67" fmla="*/ 161299 h 4575313"/>
              <a:gd name="connsiteX68" fmla="*/ 1590631 w 12584740"/>
              <a:gd name="connsiteY68" fmla="*/ 173836 h 4575313"/>
              <a:gd name="connsiteX69" fmla="*/ 1609537 w 12584740"/>
              <a:gd name="connsiteY69" fmla="*/ 169616 h 4575313"/>
              <a:gd name="connsiteX70" fmla="*/ 1631335 w 12584740"/>
              <a:gd name="connsiteY70" fmla="*/ 179686 h 4575313"/>
              <a:gd name="connsiteX71" fmla="*/ 1693983 w 12584740"/>
              <a:gd name="connsiteY71" fmla="*/ 183202 h 4575313"/>
              <a:gd name="connsiteX72" fmla="*/ 1763575 w 12584740"/>
              <a:gd name="connsiteY72" fmla="*/ 194844 h 4575313"/>
              <a:gd name="connsiteX73" fmla="*/ 1812709 w 12584740"/>
              <a:gd name="connsiteY73" fmla="*/ 208037 h 4575313"/>
              <a:gd name="connsiteX74" fmla="*/ 1945879 w 12584740"/>
              <a:gd name="connsiteY74" fmla="*/ 216206 h 4575313"/>
              <a:gd name="connsiteX75" fmla="*/ 1974418 w 12584740"/>
              <a:gd name="connsiteY75" fmla="*/ 208866 h 4575313"/>
              <a:gd name="connsiteX76" fmla="*/ 1976651 w 12584740"/>
              <a:gd name="connsiteY76" fmla="*/ 208757 h 4575313"/>
              <a:gd name="connsiteX0" fmla="*/ 2881775 w 12584740"/>
              <a:gd name="connsiteY0" fmla="*/ 233197 h 4575313"/>
              <a:gd name="connsiteX1" fmla="*/ 10535175 w 12584740"/>
              <a:gd name="connsiteY1" fmla="*/ 2774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336770 w 12584740"/>
              <a:gd name="connsiteY24" fmla="*/ 1068186 h 4575313"/>
              <a:gd name="connsiteX25" fmla="*/ 12397764 w 12584740"/>
              <a:gd name="connsiteY25" fmla="*/ 1566491 h 4575313"/>
              <a:gd name="connsiteX26" fmla="*/ 12584740 w 12584740"/>
              <a:gd name="connsiteY26" fmla="*/ 3094030 h 4575313"/>
              <a:gd name="connsiteX27" fmla="*/ 483060 w 12584740"/>
              <a:gd name="connsiteY27" fmla="*/ 4575313 h 4575313"/>
              <a:gd name="connsiteX28" fmla="*/ 296084 w 12584740"/>
              <a:gd name="connsiteY28" fmla="*/ 3047774 h 4575313"/>
              <a:gd name="connsiteX29" fmla="*/ 235090 w 12584740"/>
              <a:gd name="connsiteY29" fmla="*/ 2549469 h 4575313"/>
              <a:gd name="connsiteX30" fmla="*/ 0 w 12584740"/>
              <a:gd name="connsiteY30" fmla="*/ 628841 h 4575313"/>
              <a:gd name="connsiteX31" fmla="*/ 7836 w 12584740"/>
              <a:gd name="connsiteY31" fmla="*/ 631521 h 4575313"/>
              <a:gd name="connsiteX32" fmla="*/ 59804 w 12584740"/>
              <a:gd name="connsiteY32" fmla="*/ 651795 h 4575313"/>
              <a:gd name="connsiteX33" fmla="*/ 189088 w 12584740"/>
              <a:gd name="connsiteY33" fmla="*/ 654369 h 4575313"/>
              <a:gd name="connsiteX34" fmla="*/ 238402 w 12584740"/>
              <a:gd name="connsiteY34" fmla="*/ 636963 h 4575313"/>
              <a:gd name="connsiteX35" fmla="*/ 332970 w 12584740"/>
              <a:gd name="connsiteY35" fmla="*/ 607012 h 4575313"/>
              <a:gd name="connsiteX36" fmla="*/ 407552 w 12584740"/>
              <a:gd name="connsiteY36" fmla="*/ 547943 h 4575313"/>
              <a:gd name="connsiteX37" fmla="*/ 497934 w 12584740"/>
              <a:gd name="connsiteY37" fmla="*/ 502354 h 4575313"/>
              <a:gd name="connsiteX38" fmla="*/ 510273 w 12584740"/>
              <a:gd name="connsiteY38" fmla="*/ 504172 h 4575313"/>
              <a:gd name="connsiteX39" fmla="*/ 561099 w 12584740"/>
              <a:gd name="connsiteY39" fmla="*/ 476357 h 4575313"/>
              <a:gd name="connsiteX40" fmla="*/ 705102 w 12584740"/>
              <a:gd name="connsiteY40" fmla="*/ 399826 h 4575313"/>
              <a:gd name="connsiteX41" fmla="*/ 800404 w 12584740"/>
              <a:gd name="connsiteY41" fmla="*/ 289909 h 4575313"/>
              <a:gd name="connsiteX42" fmla="*/ 842353 w 12584740"/>
              <a:gd name="connsiteY42" fmla="*/ 276713 h 4575313"/>
              <a:gd name="connsiteX43" fmla="*/ 912247 w 12584740"/>
              <a:gd name="connsiteY43" fmla="*/ 254246 h 4575313"/>
              <a:gd name="connsiteX44" fmla="*/ 927247 w 12584740"/>
              <a:gd name="connsiteY44" fmla="*/ 258217 h 4575313"/>
              <a:gd name="connsiteX45" fmla="*/ 933425 w 12584740"/>
              <a:gd name="connsiteY45" fmla="*/ 256149 h 4575313"/>
              <a:gd name="connsiteX46" fmla="*/ 934108 w 12584740"/>
              <a:gd name="connsiteY46" fmla="*/ 256433 h 4575313"/>
              <a:gd name="connsiteX47" fmla="*/ 935368 w 12584740"/>
              <a:gd name="connsiteY47" fmla="*/ 255498 h 4575313"/>
              <a:gd name="connsiteX48" fmla="*/ 949059 w 12584740"/>
              <a:gd name="connsiteY48" fmla="*/ 250913 h 4575313"/>
              <a:gd name="connsiteX49" fmla="*/ 980035 w 12584740"/>
              <a:gd name="connsiteY49" fmla="*/ 251605 h 4575313"/>
              <a:gd name="connsiteX50" fmla="*/ 998443 w 12584740"/>
              <a:gd name="connsiteY50" fmla="*/ 248823 h 4575313"/>
              <a:gd name="connsiteX51" fmla="*/ 1015140 w 12584740"/>
              <a:gd name="connsiteY51" fmla="*/ 230963 h 4575313"/>
              <a:gd name="connsiteX52" fmla="*/ 1027653 w 12584740"/>
              <a:gd name="connsiteY52" fmla="*/ 228229 h 4575313"/>
              <a:gd name="connsiteX53" fmla="*/ 1029989 w 12584740"/>
              <a:gd name="connsiteY53" fmla="*/ 225769 h 4575313"/>
              <a:gd name="connsiteX54" fmla="*/ 1036851 w 12584740"/>
              <a:gd name="connsiteY54" fmla="*/ 220779 h 4575313"/>
              <a:gd name="connsiteX55" fmla="*/ 1029120 w 12584740"/>
              <a:gd name="connsiteY55" fmla="*/ 217196 h 4575313"/>
              <a:gd name="connsiteX56" fmla="*/ 1113256 w 12584740"/>
              <a:gd name="connsiteY56" fmla="*/ 192543 h 4575313"/>
              <a:gd name="connsiteX57" fmla="*/ 1184710 w 12584740"/>
              <a:gd name="connsiteY57" fmla="*/ 171552 h 4575313"/>
              <a:gd name="connsiteX58" fmla="*/ 1310965 w 12584740"/>
              <a:gd name="connsiteY58" fmla="*/ 185879 h 4575313"/>
              <a:gd name="connsiteX59" fmla="*/ 1430934 w 12584740"/>
              <a:gd name="connsiteY59" fmla="*/ 139104 h 4575313"/>
              <a:gd name="connsiteX60" fmla="*/ 1463118 w 12584740"/>
              <a:gd name="connsiteY60" fmla="*/ 138911 h 4575313"/>
              <a:gd name="connsiteX61" fmla="*/ 1493444 w 12584740"/>
              <a:gd name="connsiteY61" fmla="*/ 147416 h 4575313"/>
              <a:gd name="connsiteX62" fmla="*/ 1493168 w 12584740"/>
              <a:gd name="connsiteY62" fmla="*/ 150455 h 4575313"/>
              <a:gd name="connsiteX63" fmla="*/ 1497974 w 12584740"/>
              <a:gd name="connsiteY63" fmla="*/ 151841 h 4575313"/>
              <a:gd name="connsiteX64" fmla="*/ 1502355 w 12584740"/>
              <a:gd name="connsiteY64" fmla="*/ 149916 h 4575313"/>
              <a:gd name="connsiteX65" fmla="*/ 1508100 w 12584740"/>
              <a:gd name="connsiteY65" fmla="*/ 151526 h 4575313"/>
              <a:gd name="connsiteX66" fmla="*/ 1523822 w 12584740"/>
              <a:gd name="connsiteY66" fmla="*/ 155112 h 4575313"/>
              <a:gd name="connsiteX67" fmla="*/ 1528971 w 12584740"/>
              <a:gd name="connsiteY67" fmla="*/ 161299 h 4575313"/>
              <a:gd name="connsiteX68" fmla="*/ 1590631 w 12584740"/>
              <a:gd name="connsiteY68" fmla="*/ 173836 h 4575313"/>
              <a:gd name="connsiteX69" fmla="*/ 1609537 w 12584740"/>
              <a:gd name="connsiteY69" fmla="*/ 169616 h 4575313"/>
              <a:gd name="connsiteX70" fmla="*/ 1631335 w 12584740"/>
              <a:gd name="connsiteY70" fmla="*/ 179686 h 4575313"/>
              <a:gd name="connsiteX71" fmla="*/ 1693983 w 12584740"/>
              <a:gd name="connsiteY71" fmla="*/ 183202 h 4575313"/>
              <a:gd name="connsiteX72" fmla="*/ 1763575 w 12584740"/>
              <a:gd name="connsiteY72" fmla="*/ 194844 h 4575313"/>
              <a:gd name="connsiteX73" fmla="*/ 1812709 w 12584740"/>
              <a:gd name="connsiteY73" fmla="*/ 208037 h 4575313"/>
              <a:gd name="connsiteX74" fmla="*/ 1945879 w 12584740"/>
              <a:gd name="connsiteY74" fmla="*/ 216206 h 4575313"/>
              <a:gd name="connsiteX75" fmla="*/ 1974418 w 12584740"/>
              <a:gd name="connsiteY75" fmla="*/ 208866 h 4575313"/>
              <a:gd name="connsiteX76" fmla="*/ 1976651 w 12584740"/>
              <a:gd name="connsiteY76" fmla="*/ 208757 h 4575313"/>
              <a:gd name="connsiteX77" fmla="*/ 2881775 w 12584740"/>
              <a:gd name="connsiteY77" fmla="*/ 233197 h 4575313"/>
              <a:gd name="connsiteX0" fmla="*/ 2881775 w 12584740"/>
              <a:gd name="connsiteY0" fmla="*/ 233197 h 4575313"/>
              <a:gd name="connsiteX1" fmla="*/ 8923122 w 12584740"/>
              <a:gd name="connsiteY1" fmla="*/ 22506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336770 w 12584740"/>
              <a:gd name="connsiteY24" fmla="*/ 1068186 h 4575313"/>
              <a:gd name="connsiteX25" fmla="*/ 12397764 w 12584740"/>
              <a:gd name="connsiteY25" fmla="*/ 1566491 h 4575313"/>
              <a:gd name="connsiteX26" fmla="*/ 12584740 w 12584740"/>
              <a:gd name="connsiteY26" fmla="*/ 3094030 h 4575313"/>
              <a:gd name="connsiteX27" fmla="*/ 483060 w 12584740"/>
              <a:gd name="connsiteY27" fmla="*/ 4575313 h 4575313"/>
              <a:gd name="connsiteX28" fmla="*/ 296084 w 12584740"/>
              <a:gd name="connsiteY28" fmla="*/ 3047774 h 4575313"/>
              <a:gd name="connsiteX29" fmla="*/ 235090 w 12584740"/>
              <a:gd name="connsiteY29" fmla="*/ 2549469 h 4575313"/>
              <a:gd name="connsiteX30" fmla="*/ 0 w 12584740"/>
              <a:gd name="connsiteY30" fmla="*/ 628841 h 4575313"/>
              <a:gd name="connsiteX31" fmla="*/ 7836 w 12584740"/>
              <a:gd name="connsiteY31" fmla="*/ 631521 h 4575313"/>
              <a:gd name="connsiteX32" fmla="*/ 59804 w 12584740"/>
              <a:gd name="connsiteY32" fmla="*/ 651795 h 4575313"/>
              <a:gd name="connsiteX33" fmla="*/ 189088 w 12584740"/>
              <a:gd name="connsiteY33" fmla="*/ 654369 h 4575313"/>
              <a:gd name="connsiteX34" fmla="*/ 238402 w 12584740"/>
              <a:gd name="connsiteY34" fmla="*/ 636963 h 4575313"/>
              <a:gd name="connsiteX35" fmla="*/ 332970 w 12584740"/>
              <a:gd name="connsiteY35" fmla="*/ 607012 h 4575313"/>
              <a:gd name="connsiteX36" fmla="*/ 407552 w 12584740"/>
              <a:gd name="connsiteY36" fmla="*/ 547943 h 4575313"/>
              <a:gd name="connsiteX37" fmla="*/ 497934 w 12584740"/>
              <a:gd name="connsiteY37" fmla="*/ 502354 h 4575313"/>
              <a:gd name="connsiteX38" fmla="*/ 510273 w 12584740"/>
              <a:gd name="connsiteY38" fmla="*/ 504172 h 4575313"/>
              <a:gd name="connsiteX39" fmla="*/ 561099 w 12584740"/>
              <a:gd name="connsiteY39" fmla="*/ 476357 h 4575313"/>
              <a:gd name="connsiteX40" fmla="*/ 705102 w 12584740"/>
              <a:gd name="connsiteY40" fmla="*/ 399826 h 4575313"/>
              <a:gd name="connsiteX41" fmla="*/ 800404 w 12584740"/>
              <a:gd name="connsiteY41" fmla="*/ 289909 h 4575313"/>
              <a:gd name="connsiteX42" fmla="*/ 842353 w 12584740"/>
              <a:gd name="connsiteY42" fmla="*/ 276713 h 4575313"/>
              <a:gd name="connsiteX43" fmla="*/ 912247 w 12584740"/>
              <a:gd name="connsiteY43" fmla="*/ 254246 h 4575313"/>
              <a:gd name="connsiteX44" fmla="*/ 927247 w 12584740"/>
              <a:gd name="connsiteY44" fmla="*/ 258217 h 4575313"/>
              <a:gd name="connsiteX45" fmla="*/ 933425 w 12584740"/>
              <a:gd name="connsiteY45" fmla="*/ 256149 h 4575313"/>
              <a:gd name="connsiteX46" fmla="*/ 934108 w 12584740"/>
              <a:gd name="connsiteY46" fmla="*/ 256433 h 4575313"/>
              <a:gd name="connsiteX47" fmla="*/ 935368 w 12584740"/>
              <a:gd name="connsiteY47" fmla="*/ 255498 h 4575313"/>
              <a:gd name="connsiteX48" fmla="*/ 949059 w 12584740"/>
              <a:gd name="connsiteY48" fmla="*/ 250913 h 4575313"/>
              <a:gd name="connsiteX49" fmla="*/ 980035 w 12584740"/>
              <a:gd name="connsiteY49" fmla="*/ 251605 h 4575313"/>
              <a:gd name="connsiteX50" fmla="*/ 998443 w 12584740"/>
              <a:gd name="connsiteY50" fmla="*/ 248823 h 4575313"/>
              <a:gd name="connsiteX51" fmla="*/ 1015140 w 12584740"/>
              <a:gd name="connsiteY51" fmla="*/ 230963 h 4575313"/>
              <a:gd name="connsiteX52" fmla="*/ 1027653 w 12584740"/>
              <a:gd name="connsiteY52" fmla="*/ 228229 h 4575313"/>
              <a:gd name="connsiteX53" fmla="*/ 1029989 w 12584740"/>
              <a:gd name="connsiteY53" fmla="*/ 225769 h 4575313"/>
              <a:gd name="connsiteX54" fmla="*/ 1036851 w 12584740"/>
              <a:gd name="connsiteY54" fmla="*/ 220779 h 4575313"/>
              <a:gd name="connsiteX55" fmla="*/ 1029120 w 12584740"/>
              <a:gd name="connsiteY55" fmla="*/ 217196 h 4575313"/>
              <a:gd name="connsiteX56" fmla="*/ 1113256 w 12584740"/>
              <a:gd name="connsiteY56" fmla="*/ 192543 h 4575313"/>
              <a:gd name="connsiteX57" fmla="*/ 1184710 w 12584740"/>
              <a:gd name="connsiteY57" fmla="*/ 171552 h 4575313"/>
              <a:gd name="connsiteX58" fmla="*/ 1310965 w 12584740"/>
              <a:gd name="connsiteY58" fmla="*/ 185879 h 4575313"/>
              <a:gd name="connsiteX59" fmla="*/ 1430934 w 12584740"/>
              <a:gd name="connsiteY59" fmla="*/ 139104 h 4575313"/>
              <a:gd name="connsiteX60" fmla="*/ 1463118 w 12584740"/>
              <a:gd name="connsiteY60" fmla="*/ 138911 h 4575313"/>
              <a:gd name="connsiteX61" fmla="*/ 1493444 w 12584740"/>
              <a:gd name="connsiteY61" fmla="*/ 147416 h 4575313"/>
              <a:gd name="connsiteX62" fmla="*/ 1493168 w 12584740"/>
              <a:gd name="connsiteY62" fmla="*/ 150455 h 4575313"/>
              <a:gd name="connsiteX63" fmla="*/ 1497974 w 12584740"/>
              <a:gd name="connsiteY63" fmla="*/ 151841 h 4575313"/>
              <a:gd name="connsiteX64" fmla="*/ 1502355 w 12584740"/>
              <a:gd name="connsiteY64" fmla="*/ 149916 h 4575313"/>
              <a:gd name="connsiteX65" fmla="*/ 1508100 w 12584740"/>
              <a:gd name="connsiteY65" fmla="*/ 151526 h 4575313"/>
              <a:gd name="connsiteX66" fmla="*/ 1523822 w 12584740"/>
              <a:gd name="connsiteY66" fmla="*/ 155112 h 4575313"/>
              <a:gd name="connsiteX67" fmla="*/ 1528971 w 12584740"/>
              <a:gd name="connsiteY67" fmla="*/ 161299 h 4575313"/>
              <a:gd name="connsiteX68" fmla="*/ 1590631 w 12584740"/>
              <a:gd name="connsiteY68" fmla="*/ 173836 h 4575313"/>
              <a:gd name="connsiteX69" fmla="*/ 1609537 w 12584740"/>
              <a:gd name="connsiteY69" fmla="*/ 169616 h 4575313"/>
              <a:gd name="connsiteX70" fmla="*/ 1631335 w 12584740"/>
              <a:gd name="connsiteY70" fmla="*/ 179686 h 4575313"/>
              <a:gd name="connsiteX71" fmla="*/ 1693983 w 12584740"/>
              <a:gd name="connsiteY71" fmla="*/ 183202 h 4575313"/>
              <a:gd name="connsiteX72" fmla="*/ 1763575 w 12584740"/>
              <a:gd name="connsiteY72" fmla="*/ 194844 h 4575313"/>
              <a:gd name="connsiteX73" fmla="*/ 1812709 w 12584740"/>
              <a:gd name="connsiteY73" fmla="*/ 208037 h 4575313"/>
              <a:gd name="connsiteX74" fmla="*/ 1945879 w 12584740"/>
              <a:gd name="connsiteY74" fmla="*/ 216206 h 4575313"/>
              <a:gd name="connsiteX75" fmla="*/ 1974418 w 12584740"/>
              <a:gd name="connsiteY75" fmla="*/ 208866 h 4575313"/>
              <a:gd name="connsiteX76" fmla="*/ 1976651 w 12584740"/>
              <a:gd name="connsiteY76" fmla="*/ 208757 h 4575313"/>
              <a:gd name="connsiteX77" fmla="*/ 2881775 w 12584740"/>
              <a:gd name="connsiteY77" fmla="*/ 233197 h 4575313"/>
              <a:gd name="connsiteX0" fmla="*/ 2881775 w 12584740"/>
              <a:gd name="connsiteY0" fmla="*/ 233197 h 4575313"/>
              <a:gd name="connsiteX1" fmla="*/ 8923122 w 12584740"/>
              <a:gd name="connsiteY1" fmla="*/ 22506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397764 w 12584740"/>
              <a:gd name="connsiteY24" fmla="*/ 1566491 h 4575313"/>
              <a:gd name="connsiteX25" fmla="*/ 12584740 w 12584740"/>
              <a:gd name="connsiteY25" fmla="*/ 3094030 h 4575313"/>
              <a:gd name="connsiteX26" fmla="*/ 483060 w 12584740"/>
              <a:gd name="connsiteY26" fmla="*/ 4575313 h 4575313"/>
              <a:gd name="connsiteX27" fmla="*/ 296084 w 12584740"/>
              <a:gd name="connsiteY27" fmla="*/ 3047774 h 4575313"/>
              <a:gd name="connsiteX28" fmla="*/ 235090 w 12584740"/>
              <a:gd name="connsiteY28" fmla="*/ 2549469 h 4575313"/>
              <a:gd name="connsiteX29" fmla="*/ 0 w 12584740"/>
              <a:gd name="connsiteY29" fmla="*/ 628841 h 4575313"/>
              <a:gd name="connsiteX30" fmla="*/ 7836 w 12584740"/>
              <a:gd name="connsiteY30" fmla="*/ 631521 h 4575313"/>
              <a:gd name="connsiteX31" fmla="*/ 59804 w 12584740"/>
              <a:gd name="connsiteY31" fmla="*/ 651795 h 4575313"/>
              <a:gd name="connsiteX32" fmla="*/ 189088 w 12584740"/>
              <a:gd name="connsiteY32" fmla="*/ 654369 h 4575313"/>
              <a:gd name="connsiteX33" fmla="*/ 238402 w 12584740"/>
              <a:gd name="connsiteY33" fmla="*/ 636963 h 4575313"/>
              <a:gd name="connsiteX34" fmla="*/ 332970 w 12584740"/>
              <a:gd name="connsiteY34" fmla="*/ 607012 h 4575313"/>
              <a:gd name="connsiteX35" fmla="*/ 407552 w 12584740"/>
              <a:gd name="connsiteY35" fmla="*/ 547943 h 4575313"/>
              <a:gd name="connsiteX36" fmla="*/ 497934 w 12584740"/>
              <a:gd name="connsiteY36" fmla="*/ 502354 h 4575313"/>
              <a:gd name="connsiteX37" fmla="*/ 510273 w 12584740"/>
              <a:gd name="connsiteY37" fmla="*/ 504172 h 4575313"/>
              <a:gd name="connsiteX38" fmla="*/ 561099 w 12584740"/>
              <a:gd name="connsiteY38" fmla="*/ 476357 h 4575313"/>
              <a:gd name="connsiteX39" fmla="*/ 705102 w 12584740"/>
              <a:gd name="connsiteY39" fmla="*/ 399826 h 4575313"/>
              <a:gd name="connsiteX40" fmla="*/ 800404 w 12584740"/>
              <a:gd name="connsiteY40" fmla="*/ 289909 h 4575313"/>
              <a:gd name="connsiteX41" fmla="*/ 842353 w 12584740"/>
              <a:gd name="connsiteY41" fmla="*/ 276713 h 4575313"/>
              <a:gd name="connsiteX42" fmla="*/ 912247 w 12584740"/>
              <a:gd name="connsiteY42" fmla="*/ 254246 h 4575313"/>
              <a:gd name="connsiteX43" fmla="*/ 927247 w 12584740"/>
              <a:gd name="connsiteY43" fmla="*/ 258217 h 4575313"/>
              <a:gd name="connsiteX44" fmla="*/ 933425 w 12584740"/>
              <a:gd name="connsiteY44" fmla="*/ 256149 h 4575313"/>
              <a:gd name="connsiteX45" fmla="*/ 934108 w 12584740"/>
              <a:gd name="connsiteY45" fmla="*/ 256433 h 4575313"/>
              <a:gd name="connsiteX46" fmla="*/ 935368 w 12584740"/>
              <a:gd name="connsiteY46" fmla="*/ 255498 h 4575313"/>
              <a:gd name="connsiteX47" fmla="*/ 949059 w 12584740"/>
              <a:gd name="connsiteY47" fmla="*/ 250913 h 4575313"/>
              <a:gd name="connsiteX48" fmla="*/ 980035 w 12584740"/>
              <a:gd name="connsiteY48" fmla="*/ 251605 h 4575313"/>
              <a:gd name="connsiteX49" fmla="*/ 998443 w 12584740"/>
              <a:gd name="connsiteY49" fmla="*/ 248823 h 4575313"/>
              <a:gd name="connsiteX50" fmla="*/ 1015140 w 12584740"/>
              <a:gd name="connsiteY50" fmla="*/ 230963 h 4575313"/>
              <a:gd name="connsiteX51" fmla="*/ 1027653 w 12584740"/>
              <a:gd name="connsiteY51" fmla="*/ 228229 h 4575313"/>
              <a:gd name="connsiteX52" fmla="*/ 1029989 w 12584740"/>
              <a:gd name="connsiteY52" fmla="*/ 225769 h 4575313"/>
              <a:gd name="connsiteX53" fmla="*/ 1036851 w 12584740"/>
              <a:gd name="connsiteY53" fmla="*/ 220779 h 4575313"/>
              <a:gd name="connsiteX54" fmla="*/ 1029120 w 12584740"/>
              <a:gd name="connsiteY54" fmla="*/ 217196 h 4575313"/>
              <a:gd name="connsiteX55" fmla="*/ 1113256 w 12584740"/>
              <a:gd name="connsiteY55" fmla="*/ 192543 h 4575313"/>
              <a:gd name="connsiteX56" fmla="*/ 1184710 w 12584740"/>
              <a:gd name="connsiteY56" fmla="*/ 171552 h 4575313"/>
              <a:gd name="connsiteX57" fmla="*/ 1310965 w 12584740"/>
              <a:gd name="connsiteY57" fmla="*/ 185879 h 4575313"/>
              <a:gd name="connsiteX58" fmla="*/ 1430934 w 12584740"/>
              <a:gd name="connsiteY58" fmla="*/ 139104 h 4575313"/>
              <a:gd name="connsiteX59" fmla="*/ 1463118 w 12584740"/>
              <a:gd name="connsiteY59" fmla="*/ 138911 h 4575313"/>
              <a:gd name="connsiteX60" fmla="*/ 1493444 w 12584740"/>
              <a:gd name="connsiteY60" fmla="*/ 147416 h 4575313"/>
              <a:gd name="connsiteX61" fmla="*/ 1493168 w 12584740"/>
              <a:gd name="connsiteY61" fmla="*/ 150455 h 4575313"/>
              <a:gd name="connsiteX62" fmla="*/ 1497974 w 12584740"/>
              <a:gd name="connsiteY62" fmla="*/ 151841 h 4575313"/>
              <a:gd name="connsiteX63" fmla="*/ 1502355 w 12584740"/>
              <a:gd name="connsiteY63" fmla="*/ 149916 h 4575313"/>
              <a:gd name="connsiteX64" fmla="*/ 1508100 w 12584740"/>
              <a:gd name="connsiteY64" fmla="*/ 151526 h 4575313"/>
              <a:gd name="connsiteX65" fmla="*/ 1523822 w 12584740"/>
              <a:gd name="connsiteY65" fmla="*/ 155112 h 4575313"/>
              <a:gd name="connsiteX66" fmla="*/ 1528971 w 12584740"/>
              <a:gd name="connsiteY66" fmla="*/ 161299 h 4575313"/>
              <a:gd name="connsiteX67" fmla="*/ 1590631 w 12584740"/>
              <a:gd name="connsiteY67" fmla="*/ 173836 h 4575313"/>
              <a:gd name="connsiteX68" fmla="*/ 1609537 w 12584740"/>
              <a:gd name="connsiteY68" fmla="*/ 169616 h 4575313"/>
              <a:gd name="connsiteX69" fmla="*/ 1631335 w 12584740"/>
              <a:gd name="connsiteY69" fmla="*/ 179686 h 4575313"/>
              <a:gd name="connsiteX70" fmla="*/ 1693983 w 12584740"/>
              <a:gd name="connsiteY70" fmla="*/ 183202 h 4575313"/>
              <a:gd name="connsiteX71" fmla="*/ 1763575 w 12584740"/>
              <a:gd name="connsiteY71" fmla="*/ 194844 h 4575313"/>
              <a:gd name="connsiteX72" fmla="*/ 1812709 w 12584740"/>
              <a:gd name="connsiteY72" fmla="*/ 208037 h 4575313"/>
              <a:gd name="connsiteX73" fmla="*/ 1945879 w 12584740"/>
              <a:gd name="connsiteY73" fmla="*/ 216206 h 4575313"/>
              <a:gd name="connsiteX74" fmla="*/ 1974418 w 12584740"/>
              <a:gd name="connsiteY74" fmla="*/ 208866 h 4575313"/>
              <a:gd name="connsiteX75" fmla="*/ 1976651 w 12584740"/>
              <a:gd name="connsiteY75" fmla="*/ 208757 h 4575313"/>
              <a:gd name="connsiteX76" fmla="*/ 2881775 w 12584740"/>
              <a:gd name="connsiteY76" fmla="*/ 233197 h 4575313"/>
              <a:gd name="connsiteX0" fmla="*/ 2881775 w 12584740"/>
              <a:gd name="connsiteY0" fmla="*/ 233197 h 4575313"/>
              <a:gd name="connsiteX1" fmla="*/ 8923122 w 12584740"/>
              <a:gd name="connsiteY1" fmla="*/ 22506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584740 w 12584740"/>
              <a:gd name="connsiteY24" fmla="*/ 3094030 h 4575313"/>
              <a:gd name="connsiteX25" fmla="*/ 483060 w 12584740"/>
              <a:gd name="connsiteY25" fmla="*/ 4575313 h 4575313"/>
              <a:gd name="connsiteX26" fmla="*/ 296084 w 12584740"/>
              <a:gd name="connsiteY26" fmla="*/ 3047774 h 4575313"/>
              <a:gd name="connsiteX27" fmla="*/ 235090 w 12584740"/>
              <a:gd name="connsiteY27" fmla="*/ 2549469 h 4575313"/>
              <a:gd name="connsiteX28" fmla="*/ 0 w 12584740"/>
              <a:gd name="connsiteY28" fmla="*/ 628841 h 4575313"/>
              <a:gd name="connsiteX29" fmla="*/ 7836 w 12584740"/>
              <a:gd name="connsiteY29" fmla="*/ 631521 h 4575313"/>
              <a:gd name="connsiteX30" fmla="*/ 59804 w 12584740"/>
              <a:gd name="connsiteY30" fmla="*/ 651795 h 4575313"/>
              <a:gd name="connsiteX31" fmla="*/ 189088 w 12584740"/>
              <a:gd name="connsiteY31" fmla="*/ 654369 h 4575313"/>
              <a:gd name="connsiteX32" fmla="*/ 238402 w 12584740"/>
              <a:gd name="connsiteY32" fmla="*/ 636963 h 4575313"/>
              <a:gd name="connsiteX33" fmla="*/ 332970 w 12584740"/>
              <a:gd name="connsiteY33" fmla="*/ 607012 h 4575313"/>
              <a:gd name="connsiteX34" fmla="*/ 407552 w 12584740"/>
              <a:gd name="connsiteY34" fmla="*/ 547943 h 4575313"/>
              <a:gd name="connsiteX35" fmla="*/ 497934 w 12584740"/>
              <a:gd name="connsiteY35" fmla="*/ 502354 h 4575313"/>
              <a:gd name="connsiteX36" fmla="*/ 510273 w 12584740"/>
              <a:gd name="connsiteY36" fmla="*/ 504172 h 4575313"/>
              <a:gd name="connsiteX37" fmla="*/ 561099 w 12584740"/>
              <a:gd name="connsiteY37" fmla="*/ 476357 h 4575313"/>
              <a:gd name="connsiteX38" fmla="*/ 705102 w 12584740"/>
              <a:gd name="connsiteY38" fmla="*/ 399826 h 4575313"/>
              <a:gd name="connsiteX39" fmla="*/ 800404 w 12584740"/>
              <a:gd name="connsiteY39" fmla="*/ 289909 h 4575313"/>
              <a:gd name="connsiteX40" fmla="*/ 842353 w 12584740"/>
              <a:gd name="connsiteY40" fmla="*/ 276713 h 4575313"/>
              <a:gd name="connsiteX41" fmla="*/ 912247 w 12584740"/>
              <a:gd name="connsiteY41" fmla="*/ 254246 h 4575313"/>
              <a:gd name="connsiteX42" fmla="*/ 927247 w 12584740"/>
              <a:gd name="connsiteY42" fmla="*/ 258217 h 4575313"/>
              <a:gd name="connsiteX43" fmla="*/ 933425 w 12584740"/>
              <a:gd name="connsiteY43" fmla="*/ 256149 h 4575313"/>
              <a:gd name="connsiteX44" fmla="*/ 934108 w 12584740"/>
              <a:gd name="connsiteY44" fmla="*/ 256433 h 4575313"/>
              <a:gd name="connsiteX45" fmla="*/ 935368 w 12584740"/>
              <a:gd name="connsiteY45" fmla="*/ 255498 h 4575313"/>
              <a:gd name="connsiteX46" fmla="*/ 949059 w 12584740"/>
              <a:gd name="connsiteY46" fmla="*/ 250913 h 4575313"/>
              <a:gd name="connsiteX47" fmla="*/ 980035 w 12584740"/>
              <a:gd name="connsiteY47" fmla="*/ 251605 h 4575313"/>
              <a:gd name="connsiteX48" fmla="*/ 998443 w 12584740"/>
              <a:gd name="connsiteY48" fmla="*/ 248823 h 4575313"/>
              <a:gd name="connsiteX49" fmla="*/ 1015140 w 12584740"/>
              <a:gd name="connsiteY49" fmla="*/ 230963 h 4575313"/>
              <a:gd name="connsiteX50" fmla="*/ 1027653 w 12584740"/>
              <a:gd name="connsiteY50" fmla="*/ 228229 h 4575313"/>
              <a:gd name="connsiteX51" fmla="*/ 1029989 w 12584740"/>
              <a:gd name="connsiteY51" fmla="*/ 225769 h 4575313"/>
              <a:gd name="connsiteX52" fmla="*/ 1036851 w 12584740"/>
              <a:gd name="connsiteY52" fmla="*/ 220779 h 4575313"/>
              <a:gd name="connsiteX53" fmla="*/ 1029120 w 12584740"/>
              <a:gd name="connsiteY53" fmla="*/ 217196 h 4575313"/>
              <a:gd name="connsiteX54" fmla="*/ 1113256 w 12584740"/>
              <a:gd name="connsiteY54" fmla="*/ 192543 h 4575313"/>
              <a:gd name="connsiteX55" fmla="*/ 1184710 w 12584740"/>
              <a:gd name="connsiteY55" fmla="*/ 171552 h 4575313"/>
              <a:gd name="connsiteX56" fmla="*/ 1310965 w 12584740"/>
              <a:gd name="connsiteY56" fmla="*/ 185879 h 4575313"/>
              <a:gd name="connsiteX57" fmla="*/ 1430934 w 12584740"/>
              <a:gd name="connsiteY57" fmla="*/ 139104 h 4575313"/>
              <a:gd name="connsiteX58" fmla="*/ 1463118 w 12584740"/>
              <a:gd name="connsiteY58" fmla="*/ 138911 h 4575313"/>
              <a:gd name="connsiteX59" fmla="*/ 1493444 w 12584740"/>
              <a:gd name="connsiteY59" fmla="*/ 147416 h 4575313"/>
              <a:gd name="connsiteX60" fmla="*/ 1493168 w 12584740"/>
              <a:gd name="connsiteY60" fmla="*/ 150455 h 4575313"/>
              <a:gd name="connsiteX61" fmla="*/ 1497974 w 12584740"/>
              <a:gd name="connsiteY61" fmla="*/ 151841 h 4575313"/>
              <a:gd name="connsiteX62" fmla="*/ 1502355 w 12584740"/>
              <a:gd name="connsiteY62" fmla="*/ 149916 h 4575313"/>
              <a:gd name="connsiteX63" fmla="*/ 1508100 w 12584740"/>
              <a:gd name="connsiteY63" fmla="*/ 151526 h 4575313"/>
              <a:gd name="connsiteX64" fmla="*/ 1523822 w 12584740"/>
              <a:gd name="connsiteY64" fmla="*/ 155112 h 4575313"/>
              <a:gd name="connsiteX65" fmla="*/ 1528971 w 12584740"/>
              <a:gd name="connsiteY65" fmla="*/ 161299 h 4575313"/>
              <a:gd name="connsiteX66" fmla="*/ 1590631 w 12584740"/>
              <a:gd name="connsiteY66" fmla="*/ 173836 h 4575313"/>
              <a:gd name="connsiteX67" fmla="*/ 1609537 w 12584740"/>
              <a:gd name="connsiteY67" fmla="*/ 169616 h 4575313"/>
              <a:gd name="connsiteX68" fmla="*/ 1631335 w 12584740"/>
              <a:gd name="connsiteY68" fmla="*/ 179686 h 4575313"/>
              <a:gd name="connsiteX69" fmla="*/ 1693983 w 12584740"/>
              <a:gd name="connsiteY69" fmla="*/ 183202 h 4575313"/>
              <a:gd name="connsiteX70" fmla="*/ 1763575 w 12584740"/>
              <a:gd name="connsiteY70" fmla="*/ 194844 h 4575313"/>
              <a:gd name="connsiteX71" fmla="*/ 1812709 w 12584740"/>
              <a:gd name="connsiteY71" fmla="*/ 208037 h 4575313"/>
              <a:gd name="connsiteX72" fmla="*/ 1945879 w 12584740"/>
              <a:gd name="connsiteY72" fmla="*/ 216206 h 4575313"/>
              <a:gd name="connsiteX73" fmla="*/ 1974418 w 12584740"/>
              <a:gd name="connsiteY73" fmla="*/ 208866 h 4575313"/>
              <a:gd name="connsiteX74" fmla="*/ 1976651 w 12584740"/>
              <a:gd name="connsiteY74" fmla="*/ 208757 h 4575313"/>
              <a:gd name="connsiteX75" fmla="*/ 2881775 w 12584740"/>
              <a:gd name="connsiteY75" fmla="*/ 233197 h 4575313"/>
              <a:gd name="connsiteX0" fmla="*/ 2881775 w 12584740"/>
              <a:gd name="connsiteY0" fmla="*/ 233197 h 4575313"/>
              <a:gd name="connsiteX1" fmla="*/ 8923122 w 12584740"/>
              <a:gd name="connsiteY1" fmla="*/ 22506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584740 w 12584740"/>
              <a:gd name="connsiteY24" fmla="*/ 3094030 h 4575313"/>
              <a:gd name="connsiteX25" fmla="*/ 483060 w 12584740"/>
              <a:gd name="connsiteY25" fmla="*/ 4575313 h 4575313"/>
              <a:gd name="connsiteX26" fmla="*/ 296084 w 12584740"/>
              <a:gd name="connsiteY26" fmla="*/ 3047774 h 4575313"/>
              <a:gd name="connsiteX27" fmla="*/ 0 w 12584740"/>
              <a:gd name="connsiteY27" fmla="*/ 628841 h 4575313"/>
              <a:gd name="connsiteX28" fmla="*/ 7836 w 12584740"/>
              <a:gd name="connsiteY28" fmla="*/ 631521 h 4575313"/>
              <a:gd name="connsiteX29" fmla="*/ 59804 w 12584740"/>
              <a:gd name="connsiteY29" fmla="*/ 651795 h 4575313"/>
              <a:gd name="connsiteX30" fmla="*/ 189088 w 12584740"/>
              <a:gd name="connsiteY30" fmla="*/ 654369 h 4575313"/>
              <a:gd name="connsiteX31" fmla="*/ 238402 w 12584740"/>
              <a:gd name="connsiteY31" fmla="*/ 636963 h 4575313"/>
              <a:gd name="connsiteX32" fmla="*/ 332970 w 12584740"/>
              <a:gd name="connsiteY32" fmla="*/ 607012 h 4575313"/>
              <a:gd name="connsiteX33" fmla="*/ 407552 w 12584740"/>
              <a:gd name="connsiteY33" fmla="*/ 547943 h 4575313"/>
              <a:gd name="connsiteX34" fmla="*/ 497934 w 12584740"/>
              <a:gd name="connsiteY34" fmla="*/ 502354 h 4575313"/>
              <a:gd name="connsiteX35" fmla="*/ 510273 w 12584740"/>
              <a:gd name="connsiteY35" fmla="*/ 504172 h 4575313"/>
              <a:gd name="connsiteX36" fmla="*/ 561099 w 12584740"/>
              <a:gd name="connsiteY36" fmla="*/ 476357 h 4575313"/>
              <a:gd name="connsiteX37" fmla="*/ 705102 w 12584740"/>
              <a:gd name="connsiteY37" fmla="*/ 399826 h 4575313"/>
              <a:gd name="connsiteX38" fmla="*/ 800404 w 12584740"/>
              <a:gd name="connsiteY38" fmla="*/ 289909 h 4575313"/>
              <a:gd name="connsiteX39" fmla="*/ 842353 w 12584740"/>
              <a:gd name="connsiteY39" fmla="*/ 276713 h 4575313"/>
              <a:gd name="connsiteX40" fmla="*/ 912247 w 12584740"/>
              <a:gd name="connsiteY40" fmla="*/ 254246 h 4575313"/>
              <a:gd name="connsiteX41" fmla="*/ 927247 w 12584740"/>
              <a:gd name="connsiteY41" fmla="*/ 258217 h 4575313"/>
              <a:gd name="connsiteX42" fmla="*/ 933425 w 12584740"/>
              <a:gd name="connsiteY42" fmla="*/ 256149 h 4575313"/>
              <a:gd name="connsiteX43" fmla="*/ 934108 w 12584740"/>
              <a:gd name="connsiteY43" fmla="*/ 256433 h 4575313"/>
              <a:gd name="connsiteX44" fmla="*/ 935368 w 12584740"/>
              <a:gd name="connsiteY44" fmla="*/ 255498 h 4575313"/>
              <a:gd name="connsiteX45" fmla="*/ 949059 w 12584740"/>
              <a:gd name="connsiteY45" fmla="*/ 250913 h 4575313"/>
              <a:gd name="connsiteX46" fmla="*/ 980035 w 12584740"/>
              <a:gd name="connsiteY46" fmla="*/ 251605 h 4575313"/>
              <a:gd name="connsiteX47" fmla="*/ 998443 w 12584740"/>
              <a:gd name="connsiteY47" fmla="*/ 248823 h 4575313"/>
              <a:gd name="connsiteX48" fmla="*/ 1015140 w 12584740"/>
              <a:gd name="connsiteY48" fmla="*/ 230963 h 4575313"/>
              <a:gd name="connsiteX49" fmla="*/ 1027653 w 12584740"/>
              <a:gd name="connsiteY49" fmla="*/ 228229 h 4575313"/>
              <a:gd name="connsiteX50" fmla="*/ 1029989 w 12584740"/>
              <a:gd name="connsiteY50" fmla="*/ 225769 h 4575313"/>
              <a:gd name="connsiteX51" fmla="*/ 1036851 w 12584740"/>
              <a:gd name="connsiteY51" fmla="*/ 220779 h 4575313"/>
              <a:gd name="connsiteX52" fmla="*/ 1029120 w 12584740"/>
              <a:gd name="connsiteY52" fmla="*/ 217196 h 4575313"/>
              <a:gd name="connsiteX53" fmla="*/ 1113256 w 12584740"/>
              <a:gd name="connsiteY53" fmla="*/ 192543 h 4575313"/>
              <a:gd name="connsiteX54" fmla="*/ 1184710 w 12584740"/>
              <a:gd name="connsiteY54" fmla="*/ 171552 h 4575313"/>
              <a:gd name="connsiteX55" fmla="*/ 1310965 w 12584740"/>
              <a:gd name="connsiteY55" fmla="*/ 185879 h 4575313"/>
              <a:gd name="connsiteX56" fmla="*/ 1430934 w 12584740"/>
              <a:gd name="connsiteY56" fmla="*/ 139104 h 4575313"/>
              <a:gd name="connsiteX57" fmla="*/ 1463118 w 12584740"/>
              <a:gd name="connsiteY57" fmla="*/ 138911 h 4575313"/>
              <a:gd name="connsiteX58" fmla="*/ 1493444 w 12584740"/>
              <a:gd name="connsiteY58" fmla="*/ 147416 h 4575313"/>
              <a:gd name="connsiteX59" fmla="*/ 1493168 w 12584740"/>
              <a:gd name="connsiteY59" fmla="*/ 150455 h 4575313"/>
              <a:gd name="connsiteX60" fmla="*/ 1497974 w 12584740"/>
              <a:gd name="connsiteY60" fmla="*/ 151841 h 4575313"/>
              <a:gd name="connsiteX61" fmla="*/ 1502355 w 12584740"/>
              <a:gd name="connsiteY61" fmla="*/ 149916 h 4575313"/>
              <a:gd name="connsiteX62" fmla="*/ 1508100 w 12584740"/>
              <a:gd name="connsiteY62" fmla="*/ 151526 h 4575313"/>
              <a:gd name="connsiteX63" fmla="*/ 1523822 w 12584740"/>
              <a:gd name="connsiteY63" fmla="*/ 155112 h 4575313"/>
              <a:gd name="connsiteX64" fmla="*/ 1528971 w 12584740"/>
              <a:gd name="connsiteY64" fmla="*/ 161299 h 4575313"/>
              <a:gd name="connsiteX65" fmla="*/ 1590631 w 12584740"/>
              <a:gd name="connsiteY65" fmla="*/ 173836 h 4575313"/>
              <a:gd name="connsiteX66" fmla="*/ 1609537 w 12584740"/>
              <a:gd name="connsiteY66" fmla="*/ 169616 h 4575313"/>
              <a:gd name="connsiteX67" fmla="*/ 1631335 w 12584740"/>
              <a:gd name="connsiteY67" fmla="*/ 179686 h 4575313"/>
              <a:gd name="connsiteX68" fmla="*/ 1693983 w 12584740"/>
              <a:gd name="connsiteY68" fmla="*/ 183202 h 4575313"/>
              <a:gd name="connsiteX69" fmla="*/ 1763575 w 12584740"/>
              <a:gd name="connsiteY69" fmla="*/ 194844 h 4575313"/>
              <a:gd name="connsiteX70" fmla="*/ 1812709 w 12584740"/>
              <a:gd name="connsiteY70" fmla="*/ 208037 h 4575313"/>
              <a:gd name="connsiteX71" fmla="*/ 1945879 w 12584740"/>
              <a:gd name="connsiteY71" fmla="*/ 216206 h 4575313"/>
              <a:gd name="connsiteX72" fmla="*/ 1974418 w 12584740"/>
              <a:gd name="connsiteY72" fmla="*/ 208866 h 4575313"/>
              <a:gd name="connsiteX73" fmla="*/ 1976651 w 12584740"/>
              <a:gd name="connsiteY73" fmla="*/ 208757 h 4575313"/>
              <a:gd name="connsiteX74" fmla="*/ 2881775 w 12584740"/>
              <a:gd name="connsiteY74" fmla="*/ 233197 h 4575313"/>
              <a:gd name="connsiteX0" fmla="*/ 2881775 w 12584740"/>
              <a:gd name="connsiteY0" fmla="*/ 233197 h 4575313"/>
              <a:gd name="connsiteX1" fmla="*/ 8923122 w 12584740"/>
              <a:gd name="connsiteY1" fmla="*/ 22506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584740 w 12584740"/>
              <a:gd name="connsiteY24" fmla="*/ 3094030 h 4575313"/>
              <a:gd name="connsiteX25" fmla="*/ 483060 w 12584740"/>
              <a:gd name="connsiteY25" fmla="*/ 4575313 h 4575313"/>
              <a:gd name="connsiteX26" fmla="*/ 0 w 12584740"/>
              <a:gd name="connsiteY26" fmla="*/ 628841 h 4575313"/>
              <a:gd name="connsiteX27" fmla="*/ 7836 w 12584740"/>
              <a:gd name="connsiteY27" fmla="*/ 631521 h 4575313"/>
              <a:gd name="connsiteX28" fmla="*/ 59804 w 12584740"/>
              <a:gd name="connsiteY28" fmla="*/ 651795 h 4575313"/>
              <a:gd name="connsiteX29" fmla="*/ 189088 w 12584740"/>
              <a:gd name="connsiteY29" fmla="*/ 654369 h 4575313"/>
              <a:gd name="connsiteX30" fmla="*/ 238402 w 12584740"/>
              <a:gd name="connsiteY30" fmla="*/ 636963 h 4575313"/>
              <a:gd name="connsiteX31" fmla="*/ 332970 w 12584740"/>
              <a:gd name="connsiteY31" fmla="*/ 607012 h 4575313"/>
              <a:gd name="connsiteX32" fmla="*/ 407552 w 12584740"/>
              <a:gd name="connsiteY32" fmla="*/ 547943 h 4575313"/>
              <a:gd name="connsiteX33" fmla="*/ 497934 w 12584740"/>
              <a:gd name="connsiteY33" fmla="*/ 502354 h 4575313"/>
              <a:gd name="connsiteX34" fmla="*/ 510273 w 12584740"/>
              <a:gd name="connsiteY34" fmla="*/ 504172 h 4575313"/>
              <a:gd name="connsiteX35" fmla="*/ 561099 w 12584740"/>
              <a:gd name="connsiteY35" fmla="*/ 476357 h 4575313"/>
              <a:gd name="connsiteX36" fmla="*/ 705102 w 12584740"/>
              <a:gd name="connsiteY36" fmla="*/ 399826 h 4575313"/>
              <a:gd name="connsiteX37" fmla="*/ 800404 w 12584740"/>
              <a:gd name="connsiteY37" fmla="*/ 289909 h 4575313"/>
              <a:gd name="connsiteX38" fmla="*/ 842353 w 12584740"/>
              <a:gd name="connsiteY38" fmla="*/ 276713 h 4575313"/>
              <a:gd name="connsiteX39" fmla="*/ 912247 w 12584740"/>
              <a:gd name="connsiteY39" fmla="*/ 254246 h 4575313"/>
              <a:gd name="connsiteX40" fmla="*/ 927247 w 12584740"/>
              <a:gd name="connsiteY40" fmla="*/ 258217 h 4575313"/>
              <a:gd name="connsiteX41" fmla="*/ 933425 w 12584740"/>
              <a:gd name="connsiteY41" fmla="*/ 256149 h 4575313"/>
              <a:gd name="connsiteX42" fmla="*/ 934108 w 12584740"/>
              <a:gd name="connsiteY42" fmla="*/ 256433 h 4575313"/>
              <a:gd name="connsiteX43" fmla="*/ 935368 w 12584740"/>
              <a:gd name="connsiteY43" fmla="*/ 255498 h 4575313"/>
              <a:gd name="connsiteX44" fmla="*/ 949059 w 12584740"/>
              <a:gd name="connsiteY44" fmla="*/ 250913 h 4575313"/>
              <a:gd name="connsiteX45" fmla="*/ 980035 w 12584740"/>
              <a:gd name="connsiteY45" fmla="*/ 251605 h 4575313"/>
              <a:gd name="connsiteX46" fmla="*/ 998443 w 12584740"/>
              <a:gd name="connsiteY46" fmla="*/ 248823 h 4575313"/>
              <a:gd name="connsiteX47" fmla="*/ 1015140 w 12584740"/>
              <a:gd name="connsiteY47" fmla="*/ 230963 h 4575313"/>
              <a:gd name="connsiteX48" fmla="*/ 1027653 w 12584740"/>
              <a:gd name="connsiteY48" fmla="*/ 228229 h 4575313"/>
              <a:gd name="connsiteX49" fmla="*/ 1029989 w 12584740"/>
              <a:gd name="connsiteY49" fmla="*/ 225769 h 4575313"/>
              <a:gd name="connsiteX50" fmla="*/ 1036851 w 12584740"/>
              <a:gd name="connsiteY50" fmla="*/ 220779 h 4575313"/>
              <a:gd name="connsiteX51" fmla="*/ 1029120 w 12584740"/>
              <a:gd name="connsiteY51" fmla="*/ 217196 h 4575313"/>
              <a:gd name="connsiteX52" fmla="*/ 1113256 w 12584740"/>
              <a:gd name="connsiteY52" fmla="*/ 192543 h 4575313"/>
              <a:gd name="connsiteX53" fmla="*/ 1184710 w 12584740"/>
              <a:gd name="connsiteY53" fmla="*/ 171552 h 4575313"/>
              <a:gd name="connsiteX54" fmla="*/ 1310965 w 12584740"/>
              <a:gd name="connsiteY54" fmla="*/ 185879 h 4575313"/>
              <a:gd name="connsiteX55" fmla="*/ 1430934 w 12584740"/>
              <a:gd name="connsiteY55" fmla="*/ 139104 h 4575313"/>
              <a:gd name="connsiteX56" fmla="*/ 1463118 w 12584740"/>
              <a:gd name="connsiteY56" fmla="*/ 138911 h 4575313"/>
              <a:gd name="connsiteX57" fmla="*/ 1493444 w 12584740"/>
              <a:gd name="connsiteY57" fmla="*/ 147416 h 4575313"/>
              <a:gd name="connsiteX58" fmla="*/ 1493168 w 12584740"/>
              <a:gd name="connsiteY58" fmla="*/ 150455 h 4575313"/>
              <a:gd name="connsiteX59" fmla="*/ 1497974 w 12584740"/>
              <a:gd name="connsiteY59" fmla="*/ 151841 h 4575313"/>
              <a:gd name="connsiteX60" fmla="*/ 1502355 w 12584740"/>
              <a:gd name="connsiteY60" fmla="*/ 149916 h 4575313"/>
              <a:gd name="connsiteX61" fmla="*/ 1508100 w 12584740"/>
              <a:gd name="connsiteY61" fmla="*/ 151526 h 4575313"/>
              <a:gd name="connsiteX62" fmla="*/ 1523822 w 12584740"/>
              <a:gd name="connsiteY62" fmla="*/ 155112 h 4575313"/>
              <a:gd name="connsiteX63" fmla="*/ 1528971 w 12584740"/>
              <a:gd name="connsiteY63" fmla="*/ 161299 h 4575313"/>
              <a:gd name="connsiteX64" fmla="*/ 1590631 w 12584740"/>
              <a:gd name="connsiteY64" fmla="*/ 173836 h 4575313"/>
              <a:gd name="connsiteX65" fmla="*/ 1609537 w 12584740"/>
              <a:gd name="connsiteY65" fmla="*/ 169616 h 4575313"/>
              <a:gd name="connsiteX66" fmla="*/ 1631335 w 12584740"/>
              <a:gd name="connsiteY66" fmla="*/ 179686 h 4575313"/>
              <a:gd name="connsiteX67" fmla="*/ 1693983 w 12584740"/>
              <a:gd name="connsiteY67" fmla="*/ 183202 h 4575313"/>
              <a:gd name="connsiteX68" fmla="*/ 1763575 w 12584740"/>
              <a:gd name="connsiteY68" fmla="*/ 194844 h 4575313"/>
              <a:gd name="connsiteX69" fmla="*/ 1812709 w 12584740"/>
              <a:gd name="connsiteY69" fmla="*/ 208037 h 4575313"/>
              <a:gd name="connsiteX70" fmla="*/ 1945879 w 12584740"/>
              <a:gd name="connsiteY70" fmla="*/ 216206 h 4575313"/>
              <a:gd name="connsiteX71" fmla="*/ 1974418 w 12584740"/>
              <a:gd name="connsiteY71" fmla="*/ 208866 h 4575313"/>
              <a:gd name="connsiteX72" fmla="*/ 1976651 w 12584740"/>
              <a:gd name="connsiteY72" fmla="*/ 208757 h 4575313"/>
              <a:gd name="connsiteX73" fmla="*/ 2881775 w 12584740"/>
              <a:gd name="connsiteY73" fmla="*/ 233197 h 4575313"/>
              <a:gd name="connsiteX0" fmla="*/ 2881775 w 12584740"/>
              <a:gd name="connsiteY0" fmla="*/ 214043 h 4556159"/>
              <a:gd name="connsiteX1" fmla="*/ 8923122 w 12584740"/>
              <a:gd name="connsiteY1" fmla="*/ 205911 h 4556159"/>
              <a:gd name="connsiteX2" fmla="*/ 10535176 w 12584740"/>
              <a:gd name="connsiteY2" fmla="*/ 98886 h 4556159"/>
              <a:gd name="connsiteX3" fmla="*/ 10552865 w 12584740"/>
              <a:gd name="connsiteY3" fmla="*/ 93120 h 4556159"/>
              <a:gd name="connsiteX4" fmla="*/ 10704478 w 12584740"/>
              <a:gd name="connsiteY4" fmla="*/ 76437 h 4556159"/>
              <a:gd name="connsiteX5" fmla="*/ 10856419 w 12584740"/>
              <a:gd name="connsiteY5" fmla="*/ 55944 h 4556159"/>
              <a:gd name="connsiteX6" fmla="*/ 10946891 w 12584740"/>
              <a:gd name="connsiteY6" fmla="*/ 22447 h 4556159"/>
              <a:gd name="connsiteX7" fmla="*/ 11071737 w 12584740"/>
              <a:gd name="connsiteY7" fmla="*/ 7907 h 4556159"/>
              <a:gd name="connsiteX8" fmla="*/ 11092700 w 12584740"/>
              <a:gd name="connsiteY8" fmla="*/ 2345 h 4556159"/>
              <a:gd name="connsiteX9" fmla="*/ 11121627 w 12584740"/>
              <a:gd name="connsiteY9" fmla="*/ 4539 h 4556159"/>
              <a:gd name="connsiteX10" fmla="*/ 11237564 w 12584740"/>
              <a:gd name="connsiteY10" fmla="*/ 14319 h 4556159"/>
              <a:gd name="connsiteX11" fmla="*/ 11328738 w 12584740"/>
              <a:gd name="connsiteY11" fmla="*/ 30868 h 4556159"/>
              <a:gd name="connsiteX12" fmla="*/ 11442587 w 12584740"/>
              <a:gd name="connsiteY12" fmla="*/ 14368 h 4556159"/>
              <a:gd name="connsiteX13" fmla="*/ 11511928 w 12584740"/>
              <a:gd name="connsiteY13" fmla="*/ 16713 h 4556159"/>
              <a:gd name="connsiteX14" fmla="*/ 11625388 w 12584740"/>
              <a:gd name="connsiteY14" fmla="*/ 39481 h 4556159"/>
              <a:gd name="connsiteX15" fmla="*/ 11775146 w 12584740"/>
              <a:gd name="connsiteY15" fmla="*/ 27611 h 4556159"/>
              <a:gd name="connsiteX16" fmla="*/ 11806024 w 12584740"/>
              <a:gd name="connsiteY16" fmla="*/ 88 h 4556159"/>
              <a:gd name="connsiteX17" fmla="*/ 11865034 w 12584740"/>
              <a:gd name="connsiteY17" fmla="*/ 19785 h 4556159"/>
              <a:gd name="connsiteX18" fmla="*/ 11994565 w 12584740"/>
              <a:gd name="connsiteY18" fmla="*/ 44174 h 4556159"/>
              <a:gd name="connsiteX19" fmla="*/ 12059283 w 12584740"/>
              <a:gd name="connsiteY19" fmla="*/ 52111 h 4556159"/>
              <a:gd name="connsiteX20" fmla="*/ 12160147 w 12584740"/>
              <a:gd name="connsiteY20" fmla="*/ 55873 h 4556159"/>
              <a:gd name="connsiteX21" fmla="*/ 12190854 w 12584740"/>
              <a:gd name="connsiteY21" fmla="*/ 58535 h 4556159"/>
              <a:gd name="connsiteX22" fmla="*/ 12215705 w 12584740"/>
              <a:gd name="connsiteY22" fmla="*/ 59963 h 4556159"/>
              <a:gd name="connsiteX23" fmla="*/ 12584740 w 12584740"/>
              <a:gd name="connsiteY23" fmla="*/ 3074876 h 4556159"/>
              <a:gd name="connsiteX24" fmla="*/ 483060 w 12584740"/>
              <a:gd name="connsiteY24" fmla="*/ 4556159 h 4556159"/>
              <a:gd name="connsiteX25" fmla="*/ 0 w 12584740"/>
              <a:gd name="connsiteY25" fmla="*/ 609687 h 4556159"/>
              <a:gd name="connsiteX26" fmla="*/ 7836 w 12584740"/>
              <a:gd name="connsiteY26" fmla="*/ 612367 h 4556159"/>
              <a:gd name="connsiteX27" fmla="*/ 59804 w 12584740"/>
              <a:gd name="connsiteY27" fmla="*/ 632641 h 4556159"/>
              <a:gd name="connsiteX28" fmla="*/ 189088 w 12584740"/>
              <a:gd name="connsiteY28" fmla="*/ 635215 h 4556159"/>
              <a:gd name="connsiteX29" fmla="*/ 238402 w 12584740"/>
              <a:gd name="connsiteY29" fmla="*/ 617809 h 4556159"/>
              <a:gd name="connsiteX30" fmla="*/ 332970 w 12584740"/>
              <a:gd name="connsiteY30" fmla="*/ 587858 h 4556159"/>
              <a:gd name="connsiteX31" fmla="*/ 407552 w 12584740"/>
              <a:gd name="connsiteY31" fmla="*/ 528789 h 4556159"/>
              <a:gd name="connsiteX32" fmla="*/ 497934 w 12584740"/>
              <a:gd name="connsiteY32" fmla="*/ 483200 h 4556159"/>
              <a:gd name="connsiteX33" fmla="*/ 510273 w 12584740"/>
              <a:gd name="connsiteY33" fmla="*/ 485018 h 4556159"/>
              <a:gd name="connsiteX34" fmla="*/ 561099 w 12584740"/>
              <a:gd name="connsiteY34" fmla="*/ 457203 h 4556159"/>
              <a:gd name="connsiteX35" fmla="*/ 705102 w 12584740"/>
              <a:gd name="connsiteY35" fmla="*/ 380672 h 4556159"/>
              <a:gd name="connsiteX36" fmla="*/ 800404 w 12584740"/>
              <a:gd name="connsiteY36" fmla="*/ 270755 h 4556159"/>
              <a:gd name="connsiteX37" fmla="*/ 842353 w 12584740"/>
              <a:gd name="connsiteY37" fmla="*/ 257559 h 4556159"/>
              <a:gd name="connsiteX38" fmla="*/ 912247 w 12584740"/>
              <a:gd name="connsiteY38" fmla="*/ 235092 h 4556159"/>
              <a:gd name="connsiteX39" fmla="*/ 927247 w 12584740"/>
              <a:gd name="connsiteY39" fmla="*/ 239063 h 4556159"/>
              <a:gd name="connsiteX40" fmla="*/ 933425 w 12584740"/>
              <a:gd name="connsiteY40" fmla="*/ 236995 h 4556159"/>
              <a:gd name="connsiteX41" fmla="*/ 934108 w 12584740"/>
              <a:gd name="connsiteY41" fmla="*/ 237279 h 4556159"/>
              <a:gd name="connsiteX42" fmla="*/ 935368 w 12584740"/>
              <a:gd name="connsiteY42" fmla="*/ 236344 h 4556159"/>
              <a:gd name="connsiteX43" fmla="*/ 949059 w 12584740"/>
              <a:gd name="connsiteY43" fmla="*/ 231759 h 4556159"/>
              <a:gd name="connsiteX44" fmla="*/ 980035 w 12584740"/>
              <a:gd name="connsiteY44" fmla="*/ 232451 h 4556159"/>
              <a:gd name="connsiteX45" fmla="*/ 998443 w 12584740"/>
              <a:gd name="connsiteY45" fmla="*/ 229669 h 4556159"/>
              <a:gd name="connsiteX46" fmla="*/ 1015140 w 12584740"/>
              <a:gd name="connsiteY46" fmla="*/ 211809 h 4556159"/>
              <a:gd name="connsiteX47" fmla="*/ 1027653 w 12584740"/>
              <a:gd name="connsiteY47" fmla="*/ 209075 h 4556159"/>
              <a:gd name="connsiteX48" fmla="*/ 1029989 w 12584740"/>
              <a:gd name="connsiteY48" fmla="*/ 206615 h 4556159"/>
              <a:gd name="connsiteX49" fmla="*/ 1036851 w 12584740"/>
              <a:gd name="connsiteY49" fmla="*/ 201625 h 4556159"/>
              <a:gd name="connsiteX50" fmla="*/ 1029120 w 12584740"/>
              <a:gd name="connsiteY50" fmla="*/ 198042 h 4556159"/>
              <a:gd name="connsiteX51" fmla="*/ 1113256 w 12584740"/>
              <a:gd name="connsiteY51" fmla="*/ 173389 h 4556159"/>
              <a:gd name="connsiteX52" fmla="*/ 1184710 w 12584740"/>
              <a:gd name="connsiteY52" fmla="*/ 152398 h 4556159"/>
              <a:gd name="connsiteX53" fmla="*/ 1310965 w 12584740"/>
              <a:gd name="connsiteY53" fmla="*/ 166725 h 4556159"/>
              <a:gd name="connsiteX54" fmla="*/ 1430934 w 12584740"/>
              <a:gd name="connsiteY54" fmla="*/ 119950 h 4556159"/>
              <a:gd name="connsiteX55" fmla="*/ 1463118 w 12584740"/>
              <a:gd name="connsiteY55" fmla="*/ 119757 h 4556159"/>
              <a:gd name="connsiteX56" fmla="*/ 1493444 w 12584740"/>
              <a:gd name="connsiteY56" fmla="*/ 128262 h 4556159"/>
              <a:gd name="connsiteX57" fmla="*/ 1493168 w 12584740"/>
              <a:gd name="connsiteY57" fmla="*/ 131301 h 4556159"/>
              <a:gd name="connsiteX58" fmla="*/ 1497974 w 12584740"/>
              <a:gd name="connsiteY58" fmla="*/ 132687 h 4556159"/>
              <a:gd name="connsiteX59" fmla="*/ 1502355 w 12584740"/>
              <a:gd name="connsiteY59" fmla="*/ 130762 h 4556159"/>
              <a:gd name="connsiteX60" fmla="*/ 1508100 w 12584740"/>
              <a:gd name="connsiteY60" fmla="*/ 132372 h 4556159"/>
              <a:gd name="connsiteX61" fmla="*/ 1523822 w 12584740"/>
              <a:gd name="connsiteY61" fmla="*/ 135958 h 4556159"/>
              <a:gd name="connsiteX62" fmla="*/ 1528971 w 12584740"/>
              <a:gd name="connsiteY62" fmla="*/ 142145 h 4556159"/>
              <a:gd name="connsiteX63" fmla="*/ 1590631 w 12584740"/>
              <a:gd name="connsiteY63" fmla="*/ 154682 h 4556159"/>
              <a:gd name="connsiteX64" fmla="*/ 1609537 w 12584740"/>
              <a:gd name="connsiteY64" fmla="*/ 150462 h 4556159"/>
              <a:gd name="connsiteX65" fmla="*/ 1631335 w 12584740"/>
              <a:gd name="connsiteY65" fmla="*/ 160532 h 4556159"/>
              <a:gd name="connsiteX66" fmla="*/ 1693983 w 12584740"/>
              <a:gd name="connsiteY66" fmla="*/ 164048 h 4556159"/>
              <a:gd name="connsiteX67" fmla="*/ 1763575 w 12584740"/>
              <a:gd name="connsiteY67" fmla="*/ 175690 h 4556159"/>
              <a:gd name="connsiteX68" fmla="*/ 1812709 w 12584740"/>
              <a:gd name="connsiteY68" fmla="*/ 188883 h 4556159"/>
              <a:gd name="connsiteX69" fmla="*/ 1945879 w 12584740"/>
              <a:gd name="connsiteY69" fmla="*/ 197052 h 4556159"/>
              <a:gd name="connsiteX70" fmla="*/ 1974418 w 12584740"/>
              <a:gd name="connsiteY70" fmla="*/ 189712 h 4556159"/>
              <a:gd name="connsiteX71" fmla="*/ 1976651 w 12584740"/>
              <a:gd name="connsiteY71" fmla="*/ 189603 h 4556159"/>
              <a:gd name="connsiteX72" fmla="*/ 2881775 w 12584740"/>
              <a:gd name="connsiteY72" fmla="*/ 214043 h 4556159"/>
              <a:gd name="connsiteX0" fmla="*/ 2881775 w 12584740"/>
              <a:gd name="connsiteY0" fmla="*/ 214043 h 4556159"/>
              <a:gd name="connsiteX1" fmla="*/ 8923122 w 12584740"/>
              <a:gd name="connsiteY1" fmla="*/ 205911 h 4556159"/>
              <a:gd name="connsiteX2" fmla="*/ 10535176 w 12584740"/>
              <a:gd name="connsiteY2" fmla="*/ 98886 h 4556159"/>
              <a:gd name="connsiteX3" fmla="*/ 10552865 w 12584740"/>
              <a:gd name="connsiteY3" fmla="*/ 93120 h 4556159"/>
              <a:gd name="connsiteX4" fmla="*/ 10704478 w 12584740"/>
              <a:gd name="connsiteY4" fmla="*/ 76437 h 4556159"/>
              <a:gd name="connsiteX5" fmla="*/ 10856419 w 12584740"/>
              <a:gd name="connsiteY5" fmla="*/ 55944 h 4556159"/>
              <a:gd name="connsiteX6" fmla="*/ 10946891 w 12584740"/>
              <a:gd name="connsiteY6" fmla="*/ 22447 h 4556159"/>
              <a:gd name="connsiteX7" fmla="*/ 11071737 w 12584740"/>
              <a:gd name="connsiteY7" fmla="*/ 7907 h 4556159"/>
              <a:gd name="connsiteX8" fmla="*/ 11092700 w 12584740"/>
              <a:gd name="connsiteY8" fmla="*/ 2345 h 4556159"/>
              <a:gd name="connsiteX9" fmla="*/ 11121627 w 12584740"/>
              <a:gd name="connsiteY9" fmla="*/ 4539 h 4556159"/>
              <a:gd name="connsiteX10" fmla="*/ 11237564 w 12584740"/>
              <a:gd name="connsiteY10" fmla="*/ 14319 h 4556159"/>
              <a:gd name="connsiteX11" fmla="*/ 11328738 w 12584740"/>
              <a:gd name="connsiteY11" fmla="*/ 30868 h 4556159"/>
              <a:gd name="connsiteX12" fmla="*/ 11442587 w 12584740"/>
              <a:gd name="connsiteY12" fmla="*/ 14368 h 4556159"/>
              <a:gd name="connsiteX13" fmla="*/ 11511928 w 12584740"/>
              <a:gd name="connsiteY13" fmla="*/ 16713 h 4556159"/>
              <a:gd name="connsiteX14" fmla="*/ 11625388 w 12584740"/>
              <a:gd name="connsiteY14" fmla="*/ 39481 h 4556159"/>
              <a:gd name="connsiteX15" fmla="*/ 11775146 w 12584740"/>
              <a:gd name="connsiteY15" fmla="*/ 27611 h 4556159"/>
              <a:gd name="connsiteX16" fmla="*/ 11806024 w 12584740"/>
              <a:gd name="connsiteY16" fmla="*/ 88 h 4556159"/>
              <a:gd name="connsiteX17" fmla="*/ 11865034 w 12584740"/>
              <a:gd name="connsiteY17" fmla="*/ 19785 h 4556159"/>
              <a:gd name="connsiteX18" fmla="*/ 11994565 w 12584740"/>
              <a:gd name="connsiteY18" fmla="*/ 44174 h 4556159"/>
              <a:gd name="connsiteX19" fmla="*/ 12059283 w 12584740"/>
              <a:gd name="connsiteY19" fmla="*/ 52111 h 4556159"/>
              <a:gd name="connsiteX20" fmla="*/ 12160147 w 12584740"/>
              <a:gd name="connsiteY20" fmla="*/ 55873 h 4556159"/>
              <a:gd name="connsiteX21" fmla="*/ 12190854 w 12584740"/>
              <a:gd name="connsiteY21" fmla="*/ 58535 h 4556159"/>
              <a:gd name="connsiteX22" fmla="*/ 12215705 w 12584740"/>
              <a:gd name="connsiteY22" fmla="*/ 59963 h 4556159"/>
              <a:gd name="connsiteX23" fmla="*/ 12584740 w 12584740"/>
              <a:gd name="connsiteY23" fmla="*/ 3074876 h 4556159"/>
              <a:gd name="connsiteX24" fmla="*/ 483060 w 12584740"/>
              <a:gd name="connsiteY24" fmla="*/ 4556159 h 4556159"/>
              <a:gd name="connsiteX25" fmla="*/ 0 w 12584740"/>
              <a:gd name="connsiteY25" fmla="*/ 609687 h 4556159"/>
              <a:gd name="connsiteX26" fmla="*/ 7836 w 12584740"/>
              <a:gd name="connsiteY26" fmla="*/ 612367 h 4556159"/>
              <a:gd name="connsiteX27" fmla="*/ 59804 w 12584740"/>
              <a:gd name="connsiteY27" fmla="*/ 632641 h 4556159"/>
              <a:gd name="connsiteX28" fmla="*/ 189088 w 12584740"/>
              <a:gd name="connsiteY28" fmla="*/ 635215 h 4556159"/>
              <a:gd name="connsiteX29" fmla="*/ 238402 w 12584740"/>
              <a:gd name="connsiteY29" fmla="*/ 617809 h 4556159"/>
              <a:gd name="connsiteX30" fmla="*/ 332970 w 12584740"/>
              <a:gd name="connsiteY30" fmla="*/ 587858 h 4556159"/>
              <a:gd name="connsiteX31" fmla="*/ 407552 w 12584740"/>
              <a:gd name="connsiteY31" fmla="*/ 528789 h 4556159"/>
              <a:gd name="connsiteX32" fmla="*/ 497934 w 12584740"/>
              <a:gd name="connsiteY32" fmla="*/ 483200 h 4556159"/>
              <a:gd name="connsiteX33" fmla="*/ 510273 w 12584740"/>
              <a:gd name="connsiteY33" fmla="*/ 485018 h 4556159"/>
              <a:gd name="connsiteX34" fmla="*/ 561099 w 12584740"/>
              <a:gd name="connsiteY34" fmla="*/ 457203 h 4556159"/>
              <a:gd name="connsiteX35" fmla="*/ 705102 w 12584740"/>
              <a:gd name="connsiteY35" fmla="*/ 380672 h 4556159"/>
              <a:gd name="connsiteX36" fmla="*/ 800404 w 12584740"/>
              <a:gd name="connsiteY36" fmla="*/ 270755 h 4556159"/>
              <a:gd name="connsiteX37" fmla="*/ 842353 w 12584740"/>
              <a:gd name="connsiteY37" fmla="*/ 257559 h 4556159"/>
              <a:gd name="connsiteX38" fmla="*/ 912247 w 12584740"/>
              <a:gd name="connsiteY38" fmla="*/ 235092 h 4556159"/>
              <a:gd name="connsiteX39" fmla="*/ 927247 w 12584740"/>
              <a:gd name="connsiteY39" fmla="*/ 239063 h 4556159"/>
              <a:gd name="connsiteX40" fmla="*/ 933425 w 12584740"/>
              <a:gd name="connsiteY40" fmla="*/ 236995 h 4556159"/>
              <a:gd name="connsiteX41" fmla="*/ 934108 w 12584740"/>
              <a:gd name="connsiteY41" fmla="*/ 237279 h 4556159"/>
              <a:gd name="connsiteX42" fmla="*/ 935368 w 12584740"/>
              <a:gd name="connsiteY42" fmla="*/ 236344 h 4556159"/>
              <a:gd name="connsiteX43" fmla="*/ 949059 w 12584740"/>
              <a:gd name="connsiteY43" fmla="*/ 231759 h 4556159"/>
              <a:gd name="connsiteX44" fmla="*/ 980035 w 12584740"/>
              <a:gd name="connsiteY44" fmla="*/ 232451 h 4556159"/>
              <a:gd name="connsiteX45" fmla="*/ 998443 w 12584740"/>
              <a:gd name="connsiteY45" fmla="*/ 229669 h 4556159"/>
              <a:gd name="connsiteX46" fmla="*/ 1015140 w 12584740"/>
              <a:gd name="connsiteY46" fmla="*/ 211809 h 4556159"/>
              <a:gd name="connsiteX47" fmla="*/ 1027653 w 12584740"/>
              <a:gd name="connsiteY47" fmla="*/ 209075 h 4556159"/>
              <a:gd name="connsiteX48" fmla="*/ 1029989 w 12584740"/>
              <a:gd name="connsiteY48" fmla="*/ 206615 h 4556159"/>
              <a:gd name="connsiteX49" fmla="*/ 1036851 w 12584740"/>
              <a:gd name="connsiteY49" fmla="*/ 201625 h 4556159"/>
              <a:gd name="connsiteX50" fmla="*/ 1029120 w 12584740"/>
              <a:gd name="connsiteY50" fmla="*/ 198042 h 4556159"/>
              <a:gd name="connsiteX51" fmla="*/ 1113256 w 12584740"/>
              <a:gd name="connsiteY51" fmla="*/ 173389 h 4556159"/>
              <a:gd name="connsiteX52" fmla="*/ 1184710 w 12584740"/>
              <a:gd name="connsiteY52" fmla="*/ 152398 h 4556159"/>
              <a:gd name="connsiteX53" fmla="*/ 1310965 w 12584740"/>
              <a:gd name="connsiteY53" fmla="*/ 166725 h 4556159"/>
              <a:gd name="connsiteX54" fmla="*/ 1430934 w 12584740"/>
              <a:gd name="connsiteY54" fmla="*/ 119950 h 4556159"/>
              <a:gd name="connsiteX55" fmla="*/ 1463118 w 12584740"/>
              <a:gd name="connsiteY55" fmla="*/ 119757 h 4556159"/>
              <a:gd name="connsiteX56" fmla="*/ 1493444 w 12584740"/>
              <a:gd name="connsiteY56" fmla="*/ 128262 h 4556159"/>
              <a:gd name="connsiteX57" fmla="*/ 1493168 w 12584740"/>
              <a:gd name="connsiteY57" fmla="*/ 131301 h 4556159"/>
              <a:gd name="connsiteX58" fmla="*/ 1497974 w 12584740"/>
              <a:gd name="connsiteY58" fmla="*/ 132687 h 4556159"/>
              <a:gd name="connsiteX59" fmla="*/ 1502355 w 12584740"/>
              <a:gd name="connsiteY59" fmla="*/ 130762 h 4556159"/>
              <a:gd name="connsiteX60" fmla="*/ 1508100 w 12584740"/>
              <a:gd name="connsiteY60" fmla="*/ 132372 h 4556159"/>
              <a:gd name="connsiteX61" fmla="*/ 1523822 w 12584740"/>
              <a:gd name="connsiteY61" fmla="*/ 135958 h 4556159"/>
              <a:gd name="connsiteX62" fmla="*/ 1528971 w 12584740"/>
              <a:gd name="connsiteY62" fmla="*/ 142145 h 4556159"/>
              <a:gd name="connsiteX63" fmla="*/ 1590631 w 12584740"/>
              <a:gd name="connsiteY63" fmla="*/ 154682 h 4556159"/>
              <a:gd name="connsiteX64" fmla="*/ 1609537 w 12584740"/>
              <a:gd name="connsiteY64" fmla="*/ 150462 h 4556159"/>
              <a:gd name="connsiteX65" fmla="*/ 1631335 w 12584740"/>
              <a:gd name="connsiteY65" fmla="*/ 160532 h 4556159"/>
              <a:gd name="connsiteX66" fmla="*/ 1693983 w 12584740"/>
              <a:gd name="connsiteY66" fmla="*/ 164048 h 4556159"/>
              <a:gd name="connsiteX67" fmla="*/ 1763575 w 12584740"/>
              <a:gd name="connsiteY67" fmla="*/ 175690 h 4556159"/>
              <a:gd name="connsiteX68" fmla="*/ 1812709 w 12584740"/>
              <a:gd name="connsiteY68" fmla="*/ 188883 h 4556159"/>
              <a:gd name="connsiteX69" fmla="*/ 1945879 w 12584740"/>
              <a:gd name="connsiteY69" fmla="*/ 197052 h 4556159"/>
              <a:gd name="connsiteX70" fmla="*/ 1974418 w 12584740"/>
              <a:gd name="connsiteY70" fmla="*/ 189712 h 4556159"/>
              <a:gd name="connsiteX71" fmla="*/ 2235555 w 12584740"/>
              <a:gd name="connsiteY71" fmla="*/ 226659 h 4556159"/>
              <a:gd name="connsiteX72" fmla="*/ 2881775 w 12584740"/>
              <a:gd name="connsiteY72" fmla="*/ 214043 h 4556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12584740" h="4556159">
                <a:moveTo>
                  <a:pt x="2881775" y="214043"/>
                </a:moveTo>
                <a:lnTo>
                  <a:pt x="8923122" y="205911"/>
                </a:lnTo>
                <a:cubicBezTo>
                  <a:pt x="8923122" y="236009"/>
                  <a:pt x="10535176" y="68788"/>
                  <a:pt x="10535176" y="98886"/>
                </a:cubicBezTo>
                <a:lnTo>
                  <a:pt x="10552865" y="93120"/>
                </a:lnTo>
                <a:cubicBezTo>
                  <a:pt x="10602509" y="95039"/>
                  <a:pt x="10648374" y="81962"/>
                  <a:pt x="10704478" y="76437"/>
                </a:cubicBezTo>
                <a:cubicBezTo>
                  <a:pt x="10764532" y="85901"/>
                  <a:pt x="10796465" y="61749"/>
                  <a:pt x="10856419" y="55944"/>
                </a:cubicBezTo>
                <a:cubicBezTo>
                  <a:pt x="10914661" y="77716"/>
                  <a:pt x="10896627" y="22130"/>
                  <a:pt x="10946891" y="22447"/>
                </a:cubicBezTo>
                <a:cubicBezTo>
                  <a:pt x="11028004" y="41524"/>
                  <a:pt x="10945561" y="3905"/>
                  <a:pt x="11071737" y="7907"/>
                </a:cubicBezTo>
                <a:cubicBezTo>
                  <a:pt x="11078763" y="11268"/>
                  <a:pt x="11094187" y="7177"/>
                  <a:pt x="11092700" y="2345"/>
                </a:cubicBezTo>
                <a:cubicBezTo>
                  <a:pt x="11100672" y="3621"/>
                  <a:pt x="11119582" y="12415"/>
                  <a:pt x="11121627" y="4539"/>
                </a:cubicBezTo>
                <a:cubicBezTo>
                  <a:pt x="11161872" y="2410"/>
                  <a:pt x="11201801" y="5778"/>
                  <a:pt x="11237564" y="14319"/>
                </a:cubicBezTo>
                <a:cubicBezTo>
                  <a:pt x="11315265" y="-1427"/>
                  <a:pt x="11272628" y="36301"/>
                  <a:pt x="11328738" y="30868"/>
                </a:cubicBezTo>
                <a:cubicBezTo>
                  <a:pt x="11373885" y="14123"/>
                  <a:pt x="11390505" y="26175"/>
                  <a:pt x="11442587" y="14368"/>
                </a:cubicBezTo>
                <a:cubicBezTo>
                  <a:pt x="11460405" y="39138"/>
                  <a:pt x="11491560" y="10212"/>
                  <a:pt x="11511928" y="16713"/>
                </a:cubicBezTo>
                <a:cubicBezTo>
                  <a:pt x="11544050" y="-13836"/>
                  <a:pt x="11591566" y="41138"/>
                  <a:pt x="11625388" y="39481"/>
                </a:cubicBezTo>
                <a:cubicBezTo>
                  <a:pt x="11682275" y="32159"/>
                  <a:pt x="11743456" y="-367"/>
                  <a:pt x="11775146" y="27611"/>
                </a:cubicBezTo>
                <a:cubicBezTo>
                  <a:pt x="11779070" y="15386"/>
                  <a:pt x="11773473" y="-818"/>
                  <a:pt x="11806024" y="88"/>
                </a:cubicBezTo>
                <a:cubicBezTo>
                  <a:pt x="11821005" y="-1216"/>
                  <a:pt x="11833611" y="12437"/>
                  <a:pt x="11865034" y="19785"/>
                </a:cubicBezTo>
                <a:cubicBezTo>
                  <a:pt x="11905979" y="29998"/>
                  <a:pt x="11998366" y="9552"/>
                  <a:pt x="11994565" y="44174"/>
                </a:cubicBezTo>
                <a:cubicBezTo>
                  <a:pt x="12007200" y="63922"/>
                  <a:pt x="12058131" y="30230"/>
                  <a:pt x="12059283" y="52111"/>
                </a:cubicBezTo>
                <a:cubicBezTo>
                  <a:pt x="12081498" y="36953"/>
                  <a:pt x="12122851" y="58256"/>
                  <a:pt x="12160147" y="55873"/>
                </a:cubicBezTo>
                <a:cubicBezTo>
                  <a:pt x="12167674" y="65410"/>
                  <a:pt x="12176238" y="64529"/>
                  <a:pt x="12190854" y="58535"/>
                </a:cubicBezTo>
                <a:lnTo>
                  <a:pt x="12215705" y="59963"/>
                </a:lnTo>
                <a:lnTo>
                  <a:pt x="12584740" y="3074876"/>
                </a:lnTo>
                <a:lnTo>
                  <a:pt x="483060" y="4556159"/>
                </a:lnTo>
                <a:lnTo>
                  <a:pt x="0" y="609687"/>
                </a:lnTo>
                <a:lnTo>
                  <a:pt x="7836" y="612367"/>
                </a:lnTo>
                <a:cubicBezTo>
                  <a:pt x="25349" y="620104"/>
                  <a:pt x="41483" y="627786"/>
                  <a:pt x="59804" y="632641"/>
                </a:cubicBezTo>
                <a:cubicBezTo>
                  <a:pt x="75146" y="654421"/>
                  <a:pt x="167365" y="632597"/>
                  <a:pt x="189088" y="635215"/>
                </a:cubicBezTo>
                <a:cubicBezTo>
                  <a:pt x="217440" y="623749"/>
                  <a:pt x="208344" y="626448"/>
                  <a:pt x="238402" y="617809"/>
                </a:cubicBezTo>
                <a:cubicBezTo>
                  <a:pt x="247394" y="590135"/>
                  <a:pt x="303125" y="595692"/>
                  <a:pt x="332970" y="587858"/>
                </a:cubicBezTo>
                <a:cubicBezTo>
                  <a:pt x="336621" y="563687"/>
                  <a:pt x="356128" y="555392"/>
                  <a:pt x="407552" y="528789"/>
                </a:cubicBezTo>
                <a:cubicBezTo>
                  <a:pt x="410625" y="501558"/>
                  <a:pt x="481949" y="526749"/>
                  <a:pt x="497934" y="483200"/>
                </a:cubicBezTo>
                <a:cubicBezTo>
                  <a:pt x="501858" y="484200"/>
                  <a:pt x="506013" y="484811"/>
                  <a:pt x="510273" y="485018"/>
                </a:cubicBezTo>
                <a:cubicBezTo>
                  <a:pt x="535011" y="486222"/>
                  <a:pt x="557770" y="473768"/>
                  <a:pt x="561099" y="457203"/>
                </a:cubicBezTo>
                <a:cubicBezTo>
                  <a:pt x="592709" y="393031"/>
                  <a:pt x="657171" y="417531"/>
                  <a:pt x="705102" y="380672"/>
                </a:cubicBezTo>
                <a:cubicBezTo>
                  <a:pt x="762904" y="342107"/>
                  <a:pt x="753762" y="341220"/>
                  <a:pt x="800404" y="270755"/>
                </a:cubicBezTo>
                <a:cubicBezTo>
                  <a:pt x="821510" y="277286"/>
                  <a:pt x="831930" y="272279"/>
                  <a:pt x="842353" y="257559"/>
                </a:cubicBezTo>
                <a:cubicBezTo>
                  <a:pt x="871396" y="239661"/>
                  <a:pt x="901151" y="269258"/>
                  <a:pt x="912247" y="235092"/>
                </a:cubicBezTo>
                <a:cubicBezTo>
                  <a:pt x="915193" y="239660"/>
                  <a:pt x="920652" y="240302"/>
                  <a:pt x="927247" y="239063"/>
                </a:cubicBezTo>
                <a:lnTo>
                  <a:pt x="933425" y="236995"/>
                </a:lnTo>
                <a:lnTo>
                  <a:pt x="934108" y="237279"/>
                </a:lnTo>
                <a:lnTo>
                  <a:pt x="935368" y="236344"/>
                </a:lnTo>
                <a:lnTo>
                  <a:pt x="949059" y="231759"/>
                </a:lnTo>
                <a:cubicBezTo>
                  <a:pt x="964033" y="225857"/>
                  <a:pt x="978036" y="220629"/>
                  <a:pt x="980035" y="232451"/>
                </a:cubicBezTo>
                <a:cubicBezTo>
                  <a:pt x="988861" y="233151"/>
                  <a:pt x="994474" y="231910"/>
                  <a:pt x="998443" y="229669"/>
                </a:cubicBezTo>
                <a:cubicBezTo>
                  <a:pt x="1006381" y="225191"/>
                  <a:pt x="1007750" y="216720"/>
                  <a:pt x="1015140" y="211809"/>
                </a:cubicBezTo>
                <a:lnTo>
                  <a:pt x="1027653" y="209075"/>
                </a:lnTo>
                <a:lnTo>
                  <a:pt x="1029989" y="206615"/>
                </a:lnTo>
                <a:lnTo>
                  <a:pt x="1036851" y="201625"/>
                </a:lnTo>
                <a:lnTo>
                  <a:pt x="1029120" y="198042"/>
                </a:lnTo>
                <a:cubicBezTo>
                  <a:pt x="1021104" y="195096"/>
                  <a:pt x="1101729" y="180798"/>
                  <a:pt x="1113256" y="173389"/>
                </a:cubicBezTo>
                <a:lnTo>
                  <a:pt x="1184710" y="152398"/>
                </a:lnTo>
                <a:lnTo>
                  <a:pt x="1310965" y="166725"/>
                </a:lnTo>
                <a:cubicBezTo>
                  <a:pt x="1336372" y="131696"/>
                  <a:pt x="1403197" y="140119"/>
                  <a:pt x="1430934" y="119950"/>
                </a:cubicBezTo>
                <a:lnTo>
                  <a:pt x="1463118" y="119757"/>
                </a:lnTo>
                <a:lnTo>
                  <a:pt x="1493444" y="128262"/>
                </a:lnTo>
                <a:lnTo>
                  <a:pt x="1493168" y="131301"/>
                </a:lnTo>
                <a:cubicBezTo>
                  <a:pt x="1493827" y="133297"/>
                  <a:pt x="1495475" y="133471"/>
                  <a:pt x="1497974" y="132687"/>
                </a:cubicBezTo>
                <a:lnTo>
                  <a:pt x="1502355" y="130762"/>
                </a:lnTo>
                <a:lnTo>
                  <a:pt x="1508100" y="132372"/>
                </a:lnTo>
                <a:lnTo>
                  <a:pt x="1523822" y="135958"/>
                </a:lnTo>
                <a:lnTo>
                  <a:pt x="1528971" y="142145"/>
                </a:lnTo>
                <a:cubicBezTo>
                  <a:pt x="1544182" y="151821"/>
                  <a:pt x="1579536" y="139768"/>
                  <a:pt x="1590631" y="154682"/>
                </a:cubicBezTo>
                <a:lnTo>
                  <a:pt x="1609537" y="150462"/>
                </a:lnTo>
                <a:lnTo>
                  <a:pt x="1631335" y="160532"/>
                </a:lnTo>
                <a:cubicBezTo>
                  <a:pt x="1651445" y="168813"/>
                  <a:pt x="1672155" y="173541"/>
                  <a:pt x="1693983" y="164048"/>
                </a:cubicBezTo>
                <a:cubicBezTo>
                  <a:pt x="1686705" y="185321"/>
                  <a:pt x="1748101" y="157604"/>
                  <a:pt x="1763575" y="175690"/>
                </a:cubicBezTo>
                <a:cubicBezTo>
                  <a:pt x="1773286" y="190711"/>
                  <a:pt x="1794179" y="185800"/>
                  <a:pt x="1812709" y="188883"/>
                </a:cubicBezTo>
                <a:cubicBezTo>
                  <a:pt x="1830479" y="202932"/>
                  <a:pt x="1918180" y="204037"/>
                  <a:pt x="1945879" y="197052"/>
                </a:cubicBezTo>
                <a:cubicBezTo>
                  <a:pt x="1955185" y="193416"/>
                  <a:pt x="1964727" y="191072"/>
                  <a:pt x="1974418" y="189712"/>
                </a:cubicBezTo>
                <a:lnTo>
                  <a:pt x="2235555" y="226659"/>
                </a:lnTo>
                <a:cubicBezTo>
                  <a:pt x="2235555" y="166322"/>
                  <a:pt x="2881775" y="274380"/>
                  <a:pt x="2881775" y="214043"/>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Shape 78">
            <a:extLst>
              <a:ext uri="{FF2B5EF4-FFF2-40B4-BE49-F238E27FC236}">
                <a16:creationId xmlns:a16="http://schemas.microsoft.com/office/drawing/2014/main" id="{1BBFDD63-AD5F-4E42-979B-2FBDE345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855" y="1431370"/>
            <a:ext cx="5217258" cy="338246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076" name="Picture 4" descr="Amazon Personalize – Real-Time Personalization and Recommendation for  Everyone | AWS News Blog">
            <a:extLst>
              <a:ext uri="{FF2B5EF4-FFF2-40B4-BE49-F238E27FC236}">
                <a16:creationId xmlns:a16="http://schemas.microsoft.com/office/drawing/2014/main" id="{D2F5DEF8-9815-4110-89A3-C7F486608E6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53651" y="1854242"/>
            <a:ext cx="4925667" cy="2536717"/>
          </a:xfrm>
          <a:prstGeom prst="rect">
            <a:avLst/>
          </a:prstGeom>
          <a:noFill/>
          <a:extLst>
            <a:ext uri="{909E8E84-426E-40DD-AFC4-6F175D3DCCD1}">
              <a14:hiddenFill xmlns:a14="http://schemas.microsoft.com/office/drawing/2010/main">
                <a:solidFill>
                  <a:srgbClr val="FFFFFF"/>
                </a:solidFill>
              </a14:hiddenFill>
            </a:ext>
          </a:extLst>
        </p:spPr>
      </p:pic>
      <p:sp>
        <p:nvSpPr>
          <p:cNvPr id="81" name="Freeform: Shape 80">
            <a:extLst>
              <a:ext uri="{FF2B5EF4-FFF2-40B4-BE49-F238E27FC236}">
                <a16:creationId xmlns:a16="http://schemas.microsoft.com/office/drawing/2014/main" id="{AABDB02C-700D-4121-B1D1-CCB58F4BE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4339" y="1431370"/>
            <a:ext cx="5217258" cy="338246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074" name="Picture 2" descr="Recommendation System Evaluation Metrics | by Rishabh Bhatia | Medium">
            <a:extLst>
              <a:ext uri="{FF2B5EF4-FFF2-40B4-BE49-F238E27FC236}">
                <a16:creationId xmlns:a16="http://schemas.microsoft.com/office/drawing/2014/main" id="{30A5AEBC-A660-4658-A2F4-E6214DF29F4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40135" y="2137468"/>
            <a:ext cx="4925667" cy="1970266"/>
          </a:xfrm>
          <a:prstGeom prst="rect">
            <a:avLst/>
          </a:prstGeom>
          <a:noFill/>
          <a:extLst>
            <a:ext uri="{909E8E84-426E-40DD-AFC4-6F175D3DCCD1}">
              <a14:hiddenFill xmlns:a14="http://schemas.microsoft.com/office/drawing/2010/main">
                <a:solidFill>
                  <a:srgbClr val="FFFFFF"/>
                </a:solidFill>
              </a14:hiddenFill>
            </a:ext>
          </a:extLst>
        </p:spPr>
      </p:pic>
      <p:sp>
        <p:nvSpPr>
          <p:cNvPr id="3080" name="Content Placeholder 3079">
            <a:extLst>
              <a:ext uri="{FF2B5EF4-FFF2-40B4-BE49-F238E27FC236}">
                <a16:creationId xmlns:a16="http://schemas.microsoft.com/office/drawing/2014/main" id="{F3BF42F3-245D-49FD-B237-2A8E6C0875D5}"/>
              </a:ext>
            </a:extLst>
          </p:cNvPr>
          <p:cNvSpPr>
            <a:spLocks noGrp="1"/>
          </p:cNvSpPr>
          <p:nvPr>
            <p:ph idx="1"/>
          </p:nvPr>
        </p:nvSpPr>
        <p:spPr>
          <a:xfrm>
            <a:off x="1050879" y="4953268"/>
            <a:ext cx="10117130" cy="1447532"/>
          </a:xfrm>
        </p:spPr>
        <p:txBody>
          <a:bodyPr anchor="ctr">
            <a:normAutofit fontScale="70000" lnSpcReduction="20000"/>
          </a:bodyPr>
          <a:lstStyle/>
          <a:p>
            <a:pPr algn="ctr"/>
            <a:r>
              <a:rPr lang="en-US" dirty="0"/>
              <a:t>Examples of Recommendation Systems used in popular industries</a:t>
            </a:r>
          </a:p>
          <a:p>
            <a:pPr algn="ctr"/>
            <a:r>
              <a:rPr lang="en-US" dirty="0"/>
              <a:t>Amazon currently uses item-to-item collaborative filtering, which scales to massive data sets and produces high-quality recommendations in real time.</a:t>
            </a:r>
          </a:p>
          <a:p>
            <a:pPr algn="ctr"/>
            <a:r>
              <a:rPr lang="en-US" dirty="0"/>
              <a:t>Their most successful algorithm, Netflix Recommendation Engine (NRE), is made up of algorithms which filter content based on each individual user profile. The engine filters over 3,000 titles at a time using 1,300 recommendation clusters based on user preferences.</a:t>
            </a:r>
          </a:p>
        </p:txBody>
      </p:sp>
    </p:spTree>
    <p:extLst>
      <p:ext uri="{BB962C8B-B14F-4D97-AF65-F5344CB8AC3E}">
        <p14:creationId xmlns:p14="http://schemas.microsoft.com/office/powerpoint/2010/main" val="3736728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4" name="Rectangle 113">
            <a:extLst>
              <a:ext uri="{FF2B5EF4-FFF2-40B4-BE49-F238E27FC236}">
                <a16:creationId xmlns:a16="http://schemas.microsoft.com/office/drawing/2014/main" id="{31AA1E1C-DA67-488F-A983-F3ABD792C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DE8360-16DF-41CC-83C3-4E84BBDEE38D}"/>
              </a:ext>
            </a:extLst>
          </p:cNvPr>
          <p:cNvSpPr>
            <a:spLocks noGrp="1"/>
          </p:cNvSpPr>
          <p:nvPr>
            <p:ph type="title"/>
          </p:nvPr>
        </p:nvSpPr>
        <p:spPr>
          <a:xfrm>
            <a:off x="1289407" y="609602"/>
            <a:ext cx="9647433" cy="679805"/>
          </a:xfrm>
        </p:spPr>
        <p:txBody>
          <a:bodyPr>
            <a:normAutofit/>
          </a:bodyPr>
          <a:lstStyle/>
          <a:p>
            <a:pPr algn="ctr"/>
            <a:r>
              <a:rPr lang="en-US" dirty="0"/>
              <a:t>Coding</a:t>
            </a:r>
            <a:endParaRPr lang="en-US"/>
          </a:p>
        </p:txBody>
      </p:sp>
      <p:sp>
        <p:nvSpPr>
          <p:cNvPr id="116" name="Freeform: Shape 115">
            <a:extLst>
              <a:ext uri="{FF2B5EF4-FFF2-40B4-BE49-F238E27FC236}">
                <a16:creationId xmlns:a16="http://schemas.microsoft.com/office/drawing/2014/main" id="{DC46DA5A-CECD-42F0-A57E-8D5BAE362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18708">
            <a:off x="-249318" y="3024527"/>
            <a:ext cx="12584740" cy="4556159"/>
          </a:xfrm>
          <a:custGeom>
            <a:avLst/>
            <a:gdLst>
              <a:gd name="connsiteX0" fmla="*/ 1976651 w 12584740"/>
              <a:gd name="connsiteY0" fmla="*/ 27745 h 4575313"/>
              <a:gd name="connsiteX1" fmla="*/ 10535175 w 12584740"/>
              <a:gd name="connsiteY1" fmla="*/ 2774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336770 w 12584740"/>
              <a:gd name="connsiteY24" fmla="*/ 1068186 h 4575313"/>
              <a:gd name="connsiteX25" fmla="*/ 12397764 w 12584740"/>
              <a:gd name="connsiteY25" fmla="*/ 1566491 h 4575313"/>
              <a:gd name="connsiteX26" fmla="*/ 12584740 w 12584740"/>
              <a:gd name="connsiteY26" fmla="*/ 3094030 h 4575313"/>
              <a:gd name="connsiteX27" fmla="*/ 483060 w 12584740"/>
              <a:gd name="connsiteY27" fmla="*/ 4575313 h 4575313"/>
              <a:gd name="connsiteX28" fmla="*/ 296084 w 12584740"/>
              <a:gd name="connsiteY28" fmla="*/ 3047774 h 4575313"/>
              <a:gd name="connsiteX29" fmla="*/ 235090 w 12584740"/>
              <a:gd name="connsiteY29" fmla="*/ 2549469 h 4575313"/>
              <a:gd name="connsiteX30" fmla="*/ 0 w 12584740"/>
              <a:gd name="connsiteY30" fmla="*/ 628841 h 4575313"/>
              <a:gd name="connsiteX31" fmla="*/ 7836 w 12584740"/>
              <a:gd name="connsiteY31" fmla="*/ 631521 h 4575313"/>
              <a:gd name="connsiteX32" fmla="*/ 59804 w 12584740"/>
              <a:gd name="connsiteY32" fmla="*/ 651795 h 4575313"/>
              <a:gd name="connsiteX33" fmla="*/ 189088 w 12584740"/>
              <a:gd name="connsiteY33" fmla="*/ 654369 h 4575313"/>
              <a:gd name="connsiteX34" fmla="*/ 238402 w 12584740"/>
              <a:gd name="connsiteY34" fmla="*/ 636963 h 4575313"/>
              <a:gd name="connsiteX35" fmla="*/ 332970 w 12584740"/>
              <a:gd name="connsiteY35" fmla="*/ 607012 h 4575313"/>
              <a:gd name="connsiteX36" fmla="*/ 407552 w 12584740"/>
              <a:gd name="connsiteY36" fmla="*/ 547943 h 4575313"/>
              <a:gd name="connsiteX37" fmla="*/ 497934 w 12584740"/>
              <a:gd name="connsiteY37" fmla="*/ 502354 h 4575313"/>
              <a:gd name="connsiteX38" fmla="*/ 510273 w 12584740"/>
              <a:gd name="connsiteY38" fmla="*/ 504172 h 4575313"/>
              <a:gd name="connsiteX39" fmla="*/ 561099 w 12584740"/>
              <a:gd name="connsiteY39" fmla="*/ 476357 h 4575313"/>
              <a:gd name="connsiteX40" fmla="*/ 705102 w 12584740"/>
              <a:gd name="connsiteY40" fmla="*/ 399826 h 4575313"/>
              <a:gd name="connsiteX41" fmla="*/ 800404 w 12584740"/>
              <a:gd name="connsiteY41" fmla="*/ 289909 h 4575313"/>
              <a:gd name="connsiteX42" fmla="*/ 842353 w 12584740"/>
              <a:gd name="connsiteY42" fmla="*/ 276713 h 4575313"/>
              <a:gd name="connsiteX43" fmla="*/ 912247 w 12584740"/>
              <a:gd name="connsiteY43" fmla="*/ 254246 h 4575313"/>
              <a:gd name="connsiteX44" fmla="*/ 927247 w 12584740"/>
              <a:gd name="connsiteY44" fmla="*/ 258217 h 4575313"/>
              <a:gd name="connsiteX45" fmla="*/ 933425 w 12584740"/>
              <a:gd name="connsiteY45" fmla="*/ 256149 h 4575313"/>
              <a:gd name="connsiteX46" fmla="*/ 934108 w 12584740"/>
              <a:gd name="connsiteY46" fmla="*/ 256433 h 4575313"/>
              <a:gd name="connsiteX47" fmla="*/ 935368 w 12584740"/>
              <a:gd name="connsiteY47" fmla="*/ 255498 h 4575313"/>
              <a:gd name="connsiteX48" fmla="*/ 949059 w 12584740"/>
              <a:gd name="connsiteY48" fmla="*/ 250913 h 4575313"/>
              <a:gd name="connsiteX49" fmla="*/ 980035 w 12584740"/>
              <a:gd name="connsiteY49" fmla="*/ 251605 h 4575313"/>
              <a:gd name="connsiteX50" fmla="*/ 998443 w 12584740"/>
              <a:gd name="connsiteY50" fmla="*/ 248823 h 4575313"/>
              <a:gd name="connsiteX51" fmla="*/ 1015140 w 12584740"/>
              <a:gd name="connsiteY51" fmla="*/ 230963 h 4575313"/>
              <a:gd name="connsiteX52" fmla="*/ 1027653 w 12584740"/>
              <a:gd name="connsiteY52" fmla="*/ 228229 h 4575313"/>
              <a:gd name="connsiteX53" fmla="*/ 1029989 w 12584740"/>
              <a:gd name="connsiteY53" fmla="*/ 225769 h 4575313"/>
              <a:gd name="connsiteX54" fmla="*/ 1036851 w 12584740"/>
              <a:gd name="connsiteY54" fmla="*/ 220779 h 4575313"/>
              <a:gd name="connsiteX55" fmla="*/ 1029120 w 12584740"/>
              <a:gd name="connsiteY55" fmla="*/ 217196 h 4575313"/>
              <a:gd name="connsiteX56" fmla="*/ 1113256 w 12584740"/>
              <a:gd name="connsiteY56" fmla="*/ 192543 h 4575313"/>
              <a:gd name="connsiteX57" fmla="*/ 1184710 w 12584740"/>
              <a:gd name="connsiteY57" fmla="*/ 171552 h 4575313"/>
              <a:gd name="connsiteX58" fmla="*/ 1310965 w 12584740"/>
              <a:gd name="connsiteY58" fmla="*/ 185879 h 4575313"/>
              <a:gd name="connsiteX59" fmla="*/ 1430934 w 12584740"/>
              <a:gd name="connsiteY59" fmla="*/ 139104 h 4575313"/>
              <a:gd name="connsiteX60" fmla="*/ 1463118 w 12584740"/>
              <a:gd name="connsiteY60" fmla="*/ 138911 h 4575313"/>
              <a:gd name="connsiteX61" fmla="*/ 1493444 w 12584740"/>
              <a:gd name="connsiteY61" fmla="*/ 147416 h 4575313"/>
              <a:gd name="connsiteX62" fmla="*/ 1493168 w 12584740"/>
              <a:gd name="connsiteY62" fmla="*/ 150455 h 4575313"/>
              <a:gd name="connsiteX63" fmla="*/ 1497974 w 12584740"/>
              <a:gd name="connsiteY63" fmla="*/ 151841 h 4575313"/>
              <a:gd name="connsiteX64" fmla="*/ 1502355 w 12584740"/>
              <a:gd name="connsiteY64" fmla="*/ 149916 h 4575313"/>
              <a:gd name="connsiteX65" fmla="*/ 1508100 w 12584740"/>
              <a:gd name="connsiteY65" fmla="*/ 151526 h 4575313"/>
              <a:gd name="connsiteX66" fmla="*/ 1523822 w 12584740"/>
              <a:gd name="connsiteY66" fmla="*/ 155112 h 4575313"/>
              <a:gd name="connsiteX67" fmla="*/ 1528971 w 12584740"/>
              <a:gd name="connsiteY67" fmla="*/ 161299 h 4575313"/>
              <a:gd name="connsiteX68" fmla="*/ 1590631 w 12584740"/>
              <a:gd name="connsiteY68" fmla="*/ 173836 h 4575313"/>
              <a:gd name="connsiteX69" fmla="*/ 1609537 w 12584740"/>
              <a:gd name="connsiteY69" fmla="*/ 169616 h 4575313"/>
              <a:gd name="connsiteX70" fmla="*/ 1631335 w 12584740"/>
              <a:gd name="connsiteY70" fmla="*/ 179686 h 4575313"/>
              <a:gd name="connsiteX71" fmla="*/ 1693983 w 12584740"/>
              <a:gd name="connsiteY71" fmla="*/ 183202 h 4575313"/>
              <a:gd name="connsiteX72" fmla="*/ 1763575 w 12584740"/>
              <a:gd name="connsiteY72" fmla="*/ 194844 h 4575313"/>
              <a:gd name="connsiteX73" fmla="*/ 1812709 w 12584740"/>
              <a:gd name="connsiteY73" fmla="*/ 208037 h 4575313"/>
              <a:gd name="connsiteX74" fmla="*/ 1945879 w 12584740"/>
              <a:gd name="connsiteY74" fmla="*/ 216206 h 4575313"/>
              <a:gd name="connsiteX75" fmla="*/ 1974418 w 12584740"/>
              <a:gd name="connsiteY75" fmla="*/ 208866 h 4575313"/>
              <a:gd name="connsiteX76" fmla="*/ 1976651 w 12584740"/>
              <a:gd name="connsiteY76" fmla="*/ 208757 h 4575313"/>
              <a:gd name="connsiteX0" fmla="*/ 2881775 w 12584740"/>
              <a:gd name="connsiteY0" fmla="*/ 233197 h 4575313"/>
              <a:gd name="connsiteX1" fmla="*/ 10535175 w 12584740"/>
              <a:gd name="connsiteY1" fmla="*/ 2774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336770 w 12584740"/>
              <a:gd name="connsiteY24" fmla="*/ 1068186 h 4575313"/>
              <a:gd name="connsiteX25" fmla="*/ 12397764 w 12584740"/>
              <a:gd name="connsiteY25" fmla="*/ 1566491 h 4575313"/>
              <a:gd name="connsiteX26" fmla="*/ 12584740 w 12584740"/>
              <a:gd name="connsiteY26" fmla="*/ 3094030 h 4575313"/>
              <a:gd name="connsiteX27" fmla="*/ 483060 w 12584740"/>
              <a:gd name="connsiteY27" fmla="*/ 4575313 h 4575313"/>
              <a:gd name="connsiteX28" fmla="*/ 296084 w 12584740"/>
              <a:gd name="connsiteY28" fmla="*/ 3047774 h 4575313"/>
              <a:gd name="connsiteX29" fmla="*/ 235090 w 12584740"/>
              <a:gd name="connsiteY29" fmla="*/ 2549469 h 4575313"/>
              <a:gd name="connsiteX30" fmla="*/ 0 w 12584740"/>
              <a:gd name="connsiteY30" fmla="*/ 628841 h 4575313"/>
              <a:gd name="connsiteX31" fmla="*/ 7836 w 12584740"/>
              <a:gd name="connsiteY31" fmla="*/ 631521 h 4575313"/>
              <a:gd name="connsiteX32" fmla="*/ 59804 w 12584740"/>
              <a:gd name="connsiteY32" fmla="*/ 651795 h 4575313"/>
              <a:gd name="connsiteX33" fmla="*/ 189088 w 12584740"/>
              <a:gd name="connsiteY33" fmla="*/ 654369 h 4575313"/>
              <a:gd name="connsiteX34" fmla="*/ 238402 w 12584740"/>
              <a:gd name="connsiteY34" fmla="*/ 636963 h 4575313"/>
              <a:gd name="connsiteX35" fmla="*/ 332970 w 12584740"/>
              <a:gd name="connsiteY35" fmla="*/ 607012 h 4575313"/>
              <a:gd name="connsiteX36" fmla="*/ 407552 w 12584740"/>
              <a:gd name="connsiteY36" fmla="*/ 547943 h 4575313"/>
              <a:gd name="connsiteX37" fmla="*/ 497934 w 12584740"/>
              <a:gd name="connsiteY37" fmla="*/ 502354 h 4575313"/>
              <a:gd name="connsiteX38" fmla="*/ 510273 w 12584740"/>
              <a:gd name="connsiteY38" fmla="*/ 504172 h 4575313"/>
              <a:gd name="connsiteX39" fmla="*/ 561099 w 12584740"/>
              <a:gd name="connsiteY39" fmla="*/ 476357 h 4575313"/>
              <a:gd name="connsiteX40" fmla="*/ 705102 w 12584740"/>
              <a:gd name="connsiteY40" fmla="*/ 399826 h 4575313"/>
              <a:gd name="connsiteX41" fmla="*/ 800404 w 12584740"/>
              <a:gd name="connsiteY41" fmla="*/ 289909 h 4575313"/>
              <a:gd name="connsiteX42" fmla="*/ 842353 w 12584740"/>
              <a:gd name="connsiteY42" fmla="*/ 276713 h 4575313"/>
              <a:gd name="connsiteX43" fmla="*/ 912247 w 12584740"/>
              <a:gd name="connsiteY43" fmla="*/ 254246 h 4575313"/>
              <a:gd name="connsiteX44" fmla="*/ 927247 w 12584740"/>
              <a:gd name="connsiteY44" fmla="*/ 258217 h 4575313"/>
              <a:gd name="connsiteX45" fmla="*/ 933425 w 12584740"/>
              <a:gd name="connsiteY45" fmla="*/ 256149 h 4575313"/>
              <a:gd name="connsiteX46" fmla="*/ 934108 w 12584740"/>
              <a:gd name="connsiteY46" fmla="*/ 256433 h 4575313"/>
              <a:gd name="connsiteX47" fmla="*/ 935368 w 12584740"/>
              <a:gd name="connsiteY47" fmla="*/ 255498 h 4575313"/>
              <a:gd name="connsiteX48" fmla="*/ 949059 w 12584740"/>
              <a:gd name="connsiteY48" fmla="*/ 250913 h 4575313"/>
              <a:gd name="connsiteX49" fmla="*/ 980035 w 12584740"/>
              <a:gd name="connsiteY49" fmla="*/ 251605 h 4575313"/>
              <a:gd name="connsiteX50" fmla="*/ 998443 w 12584740"/>
              <a:gd name="connsiteY50" fmla="*/ 248823 h 4575313"/>
              <a:gd name="connsiteX51" fmla="*/ 1015140 w 12584740"/>
              <a:gd name="connsiteY51" fmla="*/ 230963 h 4575313"/>
              <a:gd name="connsiteX52" fmla="*/ 1027653 w 12584740"/>
              <a:gd name="connsiteY52" fmla="*/ 228229 h 4575313"/>
              <a:gd name="connsiteX53" fmla="*/ 1029989 w 12584740"/>
              <a:gd name="connsiteY53" fmla="*/ 225769 h 4575313"/>
              <a:gd name="connsiteX54" fmla="*/ 1036851 w 12584740"/>
              <a:gd name="connsiteY54" fmla="*/ 220779 h 4575313"/>
              <a:gd name="connsiteX55" fmla="*/ 1029120 w 12584740"/>
              <a:gd name="connsiteY55" fmla="*/ 217196 h 4575313"/>
              <a:gd name="connsiteX56" fmla="*/ 1113256 w 12584740"/>
              <a:gd name="connsiteY56" fmla="*/ 192543 h 4575313"/>
              <a:gd name="connsiteX57" fmla="*/ 1184710 w 12584740"/>
              <a:gd name="connsiteY57" fmla="*/ 171552 h 4575313"/>
              <a:gd name="connsiteX58" fmla="*/ 1310965 w 12584740"/>
              <a:gd name="connsiteY58" fmla="*/ 185879 h 4575313"/>
              <a:gd name="connsiteX59" fmla="*/ 1430934 w 12584740"/>
              <a:gd name="connsiteY59" fmla="*/ 139104 h 4575313"/>
              <a:gd name="connsiteX60" fmla="*/ 1463118 w 12584740"/>
              <a:gd name="connsiteY60" fmla="*/ 138911 h 4575313"/>
              <a:gd name="connsiteX61" fmla="*/ 1493444 w 12584740"/>
              <a:gd name="connsiteY61" fmla="*/ 147416 h 4575313"/>
              <a:gd name="connsiteX62" fmla="*/ 1493168 w 12584740"/>
              <a:gd name="connsiteY62" fmla="*/ 150455 h 4575313"/>
              <a:gd name="connsiteX63" fmla="*/ 1497974 w 12584740"/>
              <a:gd name="connsiteY63" fmla="*/ 151841 h 4575313"/>
              <a:gd name="connsiteX64" fmla="*/ 1502355 w 12584740"/>
              <a:gd name="connsiteY64" fmla="*/ 149916 h 4575313"/>
              <a:gd name="connsiteX65" fmla="*/ 1508100 w 12584740"/>
              <a:gd name="connsiteY65" fmla="*/ 151526 h 4575313"/>
              <a:gd name="connsiteX66" fmla="*/ 1523822 w 12584740"/>
              <a:gd name="connsiteY66" fmla="*/ 155112 h 4575313"/>
              <a:gd name="connsiteX67" fmla="*/ 1528971 w 12584740"/>
              <a:gd name="connsiteY67" fmla="*/ 161299 h 4575313"/>
              <a:gd name="connsiteX68" fmla="*/ 1590631 w 12584740"/>
              <a:gd name="connsiteY68" fmla="*/ 173836 h 4575313"/>
              <a:gd name="connsiteX69" fmla="*/ 1609537 w 12584740"/>
              <a:gd name="connsiteY69" fmla="*/ 169616 h 4575313"/>
              <a:gd name="connsiteX70" fmla="*/ 1631335 w 12584740"/>
              <a:gd name="connsiteY70" fmla="*/ 179686 h 4575313"/>
              <a:gd name="connsiteX71" fmla="*/ 1693983 w 12584740"/>
              <a:gd name="connsiteY71" fmla="*/ 183202 h 4575313"/>
              <a:gd name="connsiteX72" fmla="*/ 1763575 w 12584740"/>
              <a:gd name="connsiteY72" fmla="*/ 194844 h 4575313"/>
              <a:gd name="connsiteX73" fmla="*/ 1812709 w 12584740"/>
              <a:gd name="connsiteY73" fmla="*/ 208037 h 4575313"/>
              <a:gd name="connsiteX74" fmla="*/ 1945879 w 12584740"/>
              <a:gd name="connsiteY74" fmla="*/ 216206 h 4575313"/>
              <a:gd name="connsiteX75" fmla="*/ 1974418 w 12584740"/>
              <a:gd name="connsiteY75" fmla="*/ 208866 h 4575313"/>
              <a:gd name="connsiteX76" fmla="*/ 1976651 w 12584740"/>
              <a:gd name="connsiteY76" fmla="*/ 208757 h 4575313"/>
              <a:gd name="connsiteX77" fmla="*/ 2881775 w 12584740"/>
              <a:gd name="connsiteY77" fmla="*/ 233197 h 4575313"/>
              <a:gd name="connsiteX0" fmla="*/ 2881775 w 12584740"/>
              <a:gd name="connsiteY0" fmla="*/ 233197 h 4575313"/>
              <a:gd name="connsiteX1" fmla="*/ 8923122 w 12584740"/>
              <a:gd name="connsiteY1" fmla="*/ 22506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336770 w 12584740"/>
              <a:gd name="connsiteY24" fmla="*/ 1068186 h 4575313"/>
              <a:gd name="connsiteX25" fmla="*/ 12397764 w 12584740"/>
              <a:gd name="connsiteY25" fmla="*/ 1566491 h 4575313"/>
              <a:gd name="connsiteX26" fmla="*/ 12584740 w 12584740"/>
              <a:gd name="connsiteY26" fmla="*/ 3094030 h 4575313"/>
              <a:gd name="connsiteX27" fmla="*/ 483060 w 12584740"/>
              <a:gd name="connsiteY27" fmla="*/ 4575313 h 4575313"/>
              <a:gd name="connsiteX28" fmla="*/ 296084 w 12584740"/>
              <a:gd name="connsiteY28" fmla="*/ 3047774 h 4575313"/>
              <a:gd name="connsiteX29" fmla="*/ 235090 w 12584740"/>
              <a:gd name="connsiteY29" fmla="*/ 2549469 h 4575313"/>
              <a:gd name="connsiteX30" fmla="*/ 0 w 12584740"/>
              <a:gd name="connsiteY30" fmla="*/ 628841 h 4575313"/>
              <a:gd name="connsiteX31" fmla="*/ 7836 w 12584740"/>
              <a:gd name="connsiteY31" fmla="*/ 631521 h 4575313"/>
              <a:gd name="connsiteX32" fmla="*/ 59804 w 12584740"/>
              <a:gd name="connsiteY32" fmla="*/ 651795 h 4575313"/>
              <a:gd name="connsiteX33" fmla="*/ 189088 w 12584740"/>
              <a:gd name="connsiteY33" fmla="*/ 654369 h 4575313"/>
              <a:gd name="connsiteX34" fmla="*/ 238402 w 12584740"/>
              <a:gd name="connsiteY34" fmla="*/ 636963 h 4575313"/>
              <a:gd name="connsiteX35" fmla="*/ 332970 w 12584740"/>
              <a:gd name="connsiteY35" fmla="*/ 607012 h 4575313"/>
              <a:gd name="connsiteX36" fmla="*/ 407552 w 12584740"/>
              <a:gd name="connsiteY36" fmla="*/ 547943 h 4575313"/>
              <a:gd name="connsiteX37" fmla="*/ 497934 w 12584740"/>
              <a:gd name="connsiteY37" fmla="*/ 502354 h 4575313"/>
              <a:gd name="connsiteX38" fmla="*/ 510273 w 12584740"/>
              <a:gd name="connsiteY38" fmla="*/ 504172 h 4575313"/>
              <a:gd name="connsiteX39" fmla="*/ 561099 w 12584740"/>
              <a:gd name="connsiteY39" fmla="*/ 476357 h 4575313"/>
              <a:gd name="connsiteX40" fmla="*/ 705102 w 12584740"/>
              <a:gd name="connsiteY40" fmla="*/ 399826 h 4575313"/>
              <a:gd name="connsiteX41" fmla="*/ 800404 w 12584740"/>
              <a:gd name="connsiteY41" fmla="*/ 289909 h 4575313"/>
              <a:gd name="connsiteX42" fmla="*/ 842353 w 12584740"/>
              <a:gd name="connsiteY42" fmla="*/ 276713 h 4575313"/>
              <a:gd name="connsiteX43" fmla="*/ 912247 w 12584740"/>
              <a:gd name="connsiteY43" fmla="*/ 254246 h 4575313"/>
              <a:gd name="connsiteX44" fmla="*/ 927247 w 12584740"/>
              <a:gd name="connsiteY44" fmla="*/ 258217 h 4575313"/>
              <a:gd name="connsiteX45" fmla="*/ 933425 w 12584740"/>
              <a:gd name="connsiteY45" fmla="*/ 256149 h 4575313"/>
              <a:gd name="connsiteX46" fmla="*/ 934108 w 12584740"/>
              <a:gd name="connsiteY46" fmla="*/ 256433 h 4575313"/>
              <a:gd name="connsiteX47" fmla="*/ 935368 w 12584740"/>
              <a:gd name="connsiteY47" fmla="*/ 255498 h 4575313"/>
              <a:gd name="connsiteX48" fmla="*/ 949059 w 12584740"/>
              <a:gd name="connsiteY48" fmla="*/ 250913 h 4575313"/>
              <a:gd name="connsiteX49" fmla="*/ 980035 w 12584740"/>
              <a:gd name="connsiteY49" fmla="*/ 251605 h 4575313"/>
              <a:gd name="connsiteX50" fmla="*/ 998443 w 12584740"/>
              <a:gd name="connsiteY50" fmla="*/ 248823 h 4575313"/>
              <a:gd name="connsiteX51" fmla="*/ 1015140 w 12584740"/>
              <a:gd name="connsiteY51" fmla="*/ 230963 h 4575313"/>
              <a:gd name="connsiteX52" fmla="*/ 1027653 w 12584740"/>
              <a:gd name="connsiteY52" fmla="*/ 228229 h 4575313"/>
              <a:gd name="connsiteX53" fmla="*/ 1029989 w 12584740"/>
              <a:gd name="connsiteY53" fmla="*/ 225769 h 4575313"/>
              <a:gd name="connsiteX54" fmla="*/ 1036851 w 12584740"/>
              <a:gd name="connsiteY54" fmla="*/ 220779 h 4575313"/>
              <a:gd name="connsiteX55" fmla="*/ 1029120 w 12584740"/>
              <a:gd name="connsiteY55" fmla="*/ 217196 h 4575313"/>
              <a:gd name="connsiteX56" fmla="*/ 1113256 w 12584740"/>
              <a:gd name="connsiteY56" fmla="*/ 192543 h 4575313"/>
              <a:gd name="connsiteX57" fmla="*/ 1184710 w 12584740"/>
              <a:gd name="connsiteY57" fmla="*/ 171552 h 4575313"/>
              <a:gd name="connsiteX58" fmla="*/ 1310965 w 12584740"/>
              <a:gd name="connsiteY58" fmla="*/ 185879 h 4575313"/>
              <a:gd name="connsiteX59" fmla="*/ 1430934 w 12584740"/>
              <a:gd name="connsiteY59" fmla="*/ 139104 h 4575313"/>
              <a:gd name="connsiteX60" fmla="*/ 1463118 w 12584740"/>
              <a:gd name="connsiteY60" fmla="*/ 138911 h 4575313"/>
              <a:gd name="connsiteX61" fmla="*/ 1493444 w 12584740"/>
              <a:gd name="connsiteY61" fmla="*/ 147416 h 4575313"/>
              <a:gd name="connsiteX62" fmla="*/ 1493168 w 12584740"/>
              <a:gd name="connsiteY62" fmla="*/ 150455 h 4575313"/>
              <a:gd name="connsiteX63" fmla="*/ 1497974 w 12584740"/>
              <a:gd name="connsiteY63" fmla="*/ 151841 h 4575313"/>
              <a:gd name="connsiteX64" fmla="*/ 1502355 w 12584740"/>
              <a:gd name="connsiteY64" fmla="*/ 149916 h 4575313"/>
              <a:gd name="connsiteX65" fmla="*/ 1508100 w 12584740"/>
              <a:gd name="connsiteY65" fmla="*/ 151526 h 4575313"/>
              <a:gd name="connsiteX66" fmla="*/ 1523822 w 12584740"/>
              <a:gd name="connsiteY66" fmla="*/ 155112 h 4575313"/>
              <a:gd name="connsiteX67" fmla="*/ 1528971 w 12584740"/>
              <a:gd name="connsiteY67" fmla="*/ 161299 h 4575313"/>
              <a:gd name="connsiteX68" fmla="*/ 1590631 w 12584740"/>
              <a:gd name="connsiteY68" fmla="*/ 173836 h 4575313"/>
              <a:gd name="connsiteX69" fmla="*/ 1609537 w 12584740"/>
              <a:gd name="connsiteY69" fmla="*/ 169616 h 4575313"/>
              <a:gd name="connsiteX70" fmla="*/ 1631335 w 12584740"/>
              <a:gd name="connsiteY70" fmla="*/ 179686 h 4575313"/>
              <a:gd name="connsiteX71" fmla="*/ 1693983 w 12584740"/>
              <a:gd name="connsiteY71" fmla="*/ 183202 h 4575313"/>
              <a:gd name="connsiteX72" fmla="*/ 1763575 w 12584740"/>
              <a:gd name="connsiteY72" fmla="*/ 194844 h 4575313"/>
              <a:gd name="connsiteX73" fmla="*/ 1812709 w 12584740"/>
              <a:gd name="connsiteY73" fmla="*/ 208037 h 4575313"/>
              <a:gd name="connsiteX74" fmla="*/ 1945879 w 12584740"/>
              <a:gd name="connsiteY74" fmla="*/ 216206 h 4575313"/>
              <a:gd name="connsiteX75" fmla="*/ 1974418 w 12584740"/>
              <a:gd name="connsiteY75" fmla="*/ 208866 h 4575313"/>
              <a:gd name="connsiteX76" fmla="*/ 1976651 w 12584740"/>
              <a:gd name="connsiteY76" fmla="*/ 208757 h 4575313"/>
              <a:gd name="connsiteX77" fmla="*/ 2881775 w 12584740"/>
              <a:gd name="connsiteY77" fmla="*/ 233197 h 4575313"/>
              <a:gd name="connsiteX0" fmla="*/ 2881775 w 12584740"/>
              <a:gd name="connsiteY0" fmla="*/ 233197 h 4575313"/>
              <a:gd name="connsiteX1" fmla="*/ 8923122 w 12584740"/>
              <a:gd name="connsiteY1" fmla="*/ 22506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397764 w 12584740"/>
              <a:gd name="connsiteY24" fmla="*/ 1566491 h 4575313"/>
              <a:gd name="connsiteX25" fmla="*/ 12584740 w 12584740"/>
              <a:gd name="connsiteY25" fmla="*/ 3094030 h 4575313"/>
              <a:gd name="connsiteX26" fmla="*/ 483060 w 12584740"/>
              <a:gd name="connsiteY26" fmla="*/ 4575313 h 4575313"/>
              <a:gd name="connsiteX27" fmla="*/ 296084 w 12584740"/>
              <a:gd name="connsiteY27" fmla="*/ 3047774 h 4575313"/>
              <a:gd name="connsiteX28" fmla="*/ 235090 w 12584740"/>
              <a:gd name="connsiteY28" fmla="*/ 2549469 h 4575313"/>
              <a:gd name="connsiteX29" fmla="*/ 0 w 12584740"/>
              <a:gd name="connsiteY29" fmla="*/ 628841 h 4575313"/>
              <a:gd name="connsiteX30" fmla="*/ 7836 w 12584740"/>
              <a:gd name="connsiteY30" fmla="*/ 631521 h 4575313"/>
              <a:gd name="connsiteX31" fmla="*/ 59804 w 12584740"/>
              <a:gd name="connsiteY31" fmla="*/ 651795 h 4575313"/>
              <a:gd name="connsiteX32" fmla="*/ 189088 w 12584740"/>
              <a:gd name="connsiteY32" fmla="*/ 654369 h 4575313"/>
              <a:gd name="connsiteX33" fmla="*/ 238402 w 12584740"/>
              <a:gd name="connsiteY33" fmla="*/ 636963 h 4575313"/>
              <a:gd name="connsiteX34" fmla="*/ 332970 w 12584740"/>
              <a:gd name="connsiteY34" fmla="*/ 607012 h 4575313"/>
              <a:gd name="connsiteX35" fmla="*/ 407552 w 12584740"/>
              <a:gd name="connsiteY35" fmla="*/ 547943 h 4575313"/>
              <a:gd name="connsiteX36" fmla="*/ 497934 w 12584740"/>
              <a:gd name="connsiteY36" fmla="*/ 502354 h 4575313"/>
              <a:gd name="connsiteX37" fmla="*/ 510273 w 12584740"/>
              <a:gd name="connsiteY37" fmla="*/ 504172 h 4575313"/>
              <a:gd name="connsiteX38" fmla="*/ 561099 w 12584740"/>
              <a:gd name="connsiteY38" fmla="*/ 476357 h 4575313"/>
              <a:gd name="connsiteX39" fmla="*/ 705102 w 12584740"/>
              <a:gd name="connsiteY39" fmla="*/ 399826 h 4575313"/>
              <a:gd name="connsiteX40" fmla="*/ 800404 w 12584740"/>
              <a:gd name="connsiteY40" fmla="*/ 289909 h 4575313"/>
              <a:gd name="connsiteX41" fmla="*/ 842353 w 12584740"/>
              <a:gd name="connsiteY41" fmla="*/ 276713 h 4575313"/>
              <a:gd name="connsiteX42" fmla="*/ 912247 w 12584740"/>
              <a:gd name="connsiteY42" fmla="*/ 254246 h 4575313"/>
              <a:gd name="connsiteX43" fmla="*/ 927247 w 12584740"/>
              <a:gd name="connsiteY43" fmla="*/ 258217 h 4575313"/>
              <a:gd name="connsiteX44" fmla="*/ 933425 w 12584740"/>
              <a:gd name="connsiteY44" fmla="*/ 256149 h 4575313"/>
              <a:gd name="connsiteX45" fmla="*/ 934108 w 12584740"/>
              <a:gd name="connsiteY45" fmla="*/ 256433 h 4575313"/>
              <a:gd name="connsiteX46" fmla="*/ 935368 w 12584740"/>
              <a:gd name="connsiteY46" fmla="*/ 255498 h 4575313"/>
              <a:gd name="connsiteX47" fmla="*/ 949059 w 12584740"/>
              <a:gd name="connsiteY47" fmla="*/ 250913 h 4575313"/>
              <a:gd name="connsiteX48" fmla="*/ 980035 w 12584740"/>
              <a:gd name="connsiteY48" fmla="*/ 251605 h 4575313"/>
              <a:gd name="connsiteX49" fmla="*/ 998443 w 12584740"/>
              <a:gd name="connsiteY49" fmla="*/ 248823 h 4575313"/>
              <a:gd name="connsiteX50" fmla="*/ 1015140 w 12584740"/>
              <a:gd name="connsiteY50" fmla="*/ 230963 h 4575313"/>
              <a:gd name="connsiteX51" fmla="*/ 1027653 w 12584740"/>
              <a:gd name="connsiteY51" fmla="*/ 228229 h 4575313"/>
              <a:gd name="connsiteX52" fmla="*/ 1029989 w 12584740"/>
              <a:gd name="connsiteY52" fmla="*/ 225769 h 4575313"/>
              <a:gd name="connsiteX53" fmla="*/ 1036851 w 12584740"/>
              <a:gd name="connsiteY53" fmla="*/ 220779 h 4575313"/>
              <a:gd name="connsiteX54" fmla="*/ 1029120 w 12584740"/>
              <a:gd name="connsiteY54" fmla="*/ 217196 h 4575313"/>
              <a:gd name="connsiteX55" fmla="*/ 1113256 w 12584740"/>
              <a:gd name="connsiteY55" fmla="*/ 192543 h 4575313"/>
              <a:gd name="connsiteX56" fmla="*/ 1184710 w 12584740"/>
              <a:gd name="connsiteY56" fmla="*/ 171552 h 4575313"/>
              <a:gd name="connsiteX57" fmla="*/ 1310965 w 12584740"/>
              <a:gd name="connsiteY57" fmla="*/ 185879 h 4575313"/>
              <a:gd name="connsiteX58" fmla="*/ 1430934 w 12584740"/>
              <a:gd name="connsiteY58" fmla="*/ 139104 h 4575313"/>
              <a:gd name="connsiteX59" fmla="*/ 1463118 w 12584740"/>
              <a:gd name="connsiteY59" fmla="*/ 138911 h 4575313"/>
              <a:gd name="connsiteX60" fmla="*/ 1493444 w 12584740"/>
              <a:gd name="connsiteY60" fmla="*/ 147416 h 4575313"/>
              <a:gd name="connsiteX61" fmla="*/ 1493168 w 12584740"/>
              <a:gd name="connsiteY61" fmla="*/ 150455 h 4575313"/>
              <a:gd name="connsiteX62" fmla="*/ 1497974 w 12584740"/>
              <a:gd name="connsiteY62" fmla="*/ 151841 h 4575313"/>
              <a:gd name="connsiteX63" fmla="*/ 1502355 w 12584740"/>
              <a:gd name="connsiteY63" fmla="*/ 149916 h 4575313"/>
              <a:gd name="connsiteX64" fmla="*/ 1508100 w 12584740"/>
              <a:gd name="connsiteY64" fmla="*/ 151526 h 4575313"/>
              <a:gd name="connsiteX65" fmla="*/ 1523822 w 12584740"/>
              <a:gd name="connsiteY65" fmla="*/ 155112 h 4575313"/>
              <a:gd name="connsiteX66" fmla="*/ 1528971 w 12584740"/>
              <a:gd name="connsiteY66" fmla="*/ 161299 h 4575313"/>
              <a:gd name="connsiteX67" fmla="*/ 1590631 w 12584740"/>
              <a:gd name="connsiteY67" fmla="*/ 173836 h 4575313"/>
              <a:gd name="connsiteX68" fmla="*/ 1609537 w 12584740"/>
              <a:gd name="connsiteY68" fmla="*/ 169616 h 4575313"/>
              <a:gd name="connsiteX69" fmla="*/ 1631335 w 12584740"/>
              <a:gd name="connsiteY69" fmla="*/ 179686 h 4575313"/>
              <a:gd name="connsiteX70" fmla="*/ 1693983 w 12584740"/>
              <a:gd name="connsiteY70" fmla="*/ 183202 h 4575313"/>
              <a:gd name="connsiteX71" fmla="*/ 1763575 w 12584740"/>
              <a:gd name="connsiteY71" fmla="*/ 194844 h 4575313"/>
              <a:gd name="connsiteX72" fmla="*/ 1812709 w 12584740"/>
              <a:gd name="connsiteY72" fmla="*/ 208037 h 4575313"/>
              <a:gd name="connsiteX73" fmla="*/ 1945879 w 12584740"/>
              <a:gd name="connsiteY73" fmla="*/ 216206 h 4575313"/>
              <a:gd name="connsiteX74" fmla="*/ 1974418 w 12584740"/>
              <a:gd name="connsiteY74" fmla="*/ 208866 h 4575313"/>
              <a:gd name="connsiteX75" fmla="*/ 1976651 w 12584740"/>
              <a:gd name="connsiteY75" fmla="*/ 208757 h 4575313"/>
              <a:gd name="connsiteX76" fmla="*/ 2881775 w 12584740"/>
              <a:gd name="connsiteY76" fmla="*/ 233197 h 4575313"/>
              <a:gd name="connsiteX0" fmla="*/ 2881775 w 12584740"/>
              <a:gd name="connsiteY0" fmla="*/ 233197 h 4575313"/>
              <a:gd name="connsiteX1" fmla="*/ 8923122 w 12584740"/>
              <a:gd name="connsiteY1" fmla="*/ 22506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584740 w 12584740"/>
              <a:gd name="connsiteY24" fmla="*/ 3094030 h 4575313"/>
              <a:gd name="connsiteX25" fmla="*/ 483060 w 12584740"/>
              <a:gd name="connsiteY25" fmla="*/ 4575313 h 4575313"/>
              <a:gd name="connsiteX26" fmla="*/ 296084 w 12584740"/>
              <a:gd name="connsiteY26" fmla="*/ 3047774 h 4575313"/>
              <a:gd name="connsiteX27" fmla="*/ 235090 w 12584740"/>
              <a:gd name="connsiteY27" fmla="*/ 2549469 h 4575313"/>
              <a:gd name="connsiteX28" fmla="*/ 0 w 12584740"/>
              <a:gd name="connsiteY28" fmla="*/ 628841 h 4575313"/>
              <a:gd name="connsiteX29" fmla="*/ 7836 w 12584740"/>
              <a:gd name="connsiteY29" fmla="*/ 631521 h 4575313"/>
              <a:gd name="connsiteX30" fmla="*/ 59804 w 12584740"/>
              <a:gd name="connsiteY30" fmla="*/ 651795 h 4575313"/>
              <a:gd name="connsiteX31" fmla="*/ 189088 w 12584740"/>
              <a:gd name="connsiteY31" fmla="*/ 654369 h 4575313"/>
              <a:gd name="connsiteX32" fmla="*/ 238402 w 12584740"/>
              <a:gd name="connsiteY32" fmla="*/ 636963 h 4575313"/>
              <a:gd name="connsiteX33" fmla="*/ 332970 w 12584740"/>
              <a:gd name="connsiteY33" fmla="*/ 607012 h 4575313"/>
              <a:gd name="connsiteX34" fmla="*/ 407552 w 12584740"/>
              <a:gd name="connsiteY34" fmla="*/ 547943 h 4575313"/>
              <a:gd name="connsiteX35" fmla="*/ 497934 w 12584740"/>
              <a:gd name="connsiteY35" fmla="*/ 502354 h 4575313"/>
              <a:gd name="connsiteX36" fmla="*/ 510273 w 12584740"/>
              <a:gd name="connsiteY36" fmla="*/ 504172 h 4575313"/>
              <a:gd name="connsiteX37" fmla="*/ 561099 w 12584740"/>
              <a:gd name="connsiteY37" fmla="*/ 476357 h 4575313"/>
              <a:gd name="connsiteX38" fmla="*/ 705102 w 12584740"/>
              <a:gd name="connsiteY38" fmla="*/ 399826 h 4575313"/>
              <a:gd name="connsiteX39" fmla="*/ 800404 w 12584740"/>
              <a:gd name="connsiteY39" fmla="*/ 289909 h 4575313"/>
              <a:gd name="connsiteX40" fmla="*/ 842353 w 12584740"/>
              <a:gd name="connsiteY40" fmla="*/ 276713 h 4575313"/>
              <a:gd name="connsiteX41" fmla="*/ 912247 w 12584740"/>
              <a:gd name="connsiteY41" fmla="*/ 254246 h 4575313"/>
              <a:gd name="connsiteX42" fmla="*/ 927247 w 12584740"/>
              <a:gd name="connsiteY42" fmla="*/ 258217 h 4575313"/>
              <a:gd name="connsiteX43" fmla="*/ 933425 w 12584740"/>
              <a:gd name="connsiteY43" fmla="*/ 256149 h 4575313"/>
              <a:gd name="connsiteX44" fmla="*/ 934108 w 12584740"/>
              <a:gd name="connsiteY44" fmla="*/ 256433 h 4575313"/>
              <a:gd name="connsiteX45" fmla="*/ 935368 w 12584740"/>
              <a:gd name="connsiteY45" fmla="*/ 255498 h 4575313"/>
              <a:gd name="connsiteX46" fmla="*/ 949059 w 12584740"/>
              <a:gd name="connsiteY46" fmla="*/ 250913 h 4575313"/>
              <a:gd name="connsiteX47" fmla="*/ 980035 w 12584740"/>
              <a:gd name="connsiteY47" fmla="*/ 251605 h 4575313"/>
              <a:gd name="connsiteX48" fmla="*/ 998443 w 12584740"/>
              <a:gd name="connsiteY48" fmla="*/ 248823 h 4575313"/>
              <a:gd name="connsiteX49" fmla="*/ 1015140 w 12584740"/>
              <a:gd name="connsiteY49" fmla="*/ 230963 h 4575313"/>
              <a:gd name="connsiteX50" fmla="*/ 1027653 w 12584740"/>
              <a:gd name="connsiteY50" fmla="*/ 228229 h 4575313"/>
              <a:gd name="connsiteX51" fmla="*/ 1029989 w 12584740"/>
              <a:gd name="connsiteY51" fmla="*/ 225769 h 4575313"/>
              <a:gd name="connsiteX52" fmla="*/ 1036851 w 12584740"/>
              <a:gd name="connsiteY52" fmla="*/ 220779 h 4575313"/>
              <a:gd name="connsiteX53" fmla="*/ 1029120 w 12584740"/>
              <a:gd name="connsiteY53" fmla="*/ 217196 h 4575313"/>
              <a:gd name="connsiteX54" fmla="*/ 1113256 w 12584740"/>
              <a:gd name="connsiteY54" fmla="*/ 192543 h 4575313"/>
              <a:gd name="connsiteX55" fmla="*/ 1184710 w 12584740"/>
              <a:gd name="connsiteY55" fmla="*/ 171552 h 4575313"/>
              <a:gd name="connsiteX56" fmla="*/ 1310965 w 12584740"/>
              <a:gd name="connsiteY56" fmla="*/ 185879 h 4575313"/>
              <a:gd name="connsiteX57" fmla="*/ 1430934 w 12584740"/>
              <a:gd name="connsiteY57" fmla="*/ 139104 h 4575313"/>
              <a:gd name="connsiteX58" fmla="*/ 1463118 w 12584740"/>
              <a:gd name="connsiteY58" fmla="*/ 138911 h 4575313"/>
              <a:gd name="connsiteX59" fmla="*/ 1493444 w 12584740"/>
              <a:gd name="connsiteY59" fmla="*/ 147416 h 4575313"/>
              <a:gd name="connsiteX60" fmla="*/ 1493168 w 12584740"/>
              <a:gd name="connsiteY60" fmla="*/ 150455 h 4575313"/>
              <a:gd name="connsiteX61" fmla="*/ 1497974 w 12584740"/>
              <a:gd name="connsiteY61" fmla="*/ 151841 h 4575313"/>
              <a:gd name="connsiteX62" fmla="*/ 1502355 w 12584740"/>
              <a:gd name="connsiteY62" fmla="*/ 149916 h 4575313"/>
              <a:gd name="connsiteX63" fmla="*/ 1508100 w 12584740"/>
              <a:gd name="connsiteY63" fmla="*/ 151526 h 4575313"/>
              <a:gd name="connsiteX64" fmla="*/ 1523822 w 12584740"/>
              <a:gd name="connsiteY64" fmla="*/ 155112 h 4575313"/>
              <a:gd name="connsiteX65" fmla="*/ 1528971 w 12584740"/>
              <a:gd name="connsiteY65" fmla="*/ 161299 h 4575313"/>
              <a:gd name="connsiteX66" fmla="*/ 1590631 w 12584740"/>
              <a:gd name="connsiteY66" fmla="*/ 173836 h 4575313"/>
              <a:gd name="connsiteX67" fmla="*/ 1609537 w 12584740"/>
              <a:gd name="connsiteY67" fmla="*/ 169616 h 4575313"/>
              <a:gd name="connsiteX68" fmla="*/ 1631335 w 12584740"/>
              <a:gd name="connsiteY68" fmla="*/ 179686 h 4575313"/>
              <a:gd name="connsiteX69" fmla="*/ 1693983 w 12584740"/>
              <a:gd name="connsiteY69" fmla="*/ 183202 h 4575313"/>
              <a:gd name="connsiteX70" fmla="*/ 1763575 w 12584740"/>
              <a:gd name="connsiteY70" fmla="*/ 194844 h 4575313"/>
              <a:gd name="connsiteX71" fmla="*/ 1812709 w 12584740"/>
              <a:gd name="connsiteY71" fmla="*/ 208037 h 4575313"/>
              <a:gd name="connsiteX72" fmla="*/ 1945879 w 12584740"/>
              <a:gd name="connsiteY72" fmla="*/ 216206 h 4575313"/>
              <a:gd name="connsiteX73" fmla="*/ 1974418 w 12584740"/>
              <a:gd name="connsiteY73" fmla="*/ 208866 h 4575313"/>
              <a:gd name="connsiteX74" fmla="*/ 1976651 w 12584740"/>
              <a:gd name="connsiteY74" fmla="*/ 208757 h 4575313"/>
              <a:gd name="connsiteX75" fmla="*/ 2881775 w 12584740"/>
              <a:gd name="connsiteY75" fmla="*/ 233197 h 4575313"/>
              <a:gd name="connsiteX0" fmla="*/ 2881775 w 12584740"/>
              <a:gd name="connsiteY0" fmla="*/ 233197 h 4575313"/>
              <a:gd name="connsiteX1" fmla="*/ 8923122 w 12584740"/>
              <a:gd name="connsiteY1" fmla="*/ 22506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584740 w 12584740"/>
              <a:gd name="connsiteY24" fmla="*/ 3094030 h 4575313"/>
              <a:gd name="connsiteX25" fmla="*/ 483060 w 12584740"/>
              <a:gd name="connsiteY25" fmla="*/ 4575313 h 4575313"/>
              <a:gd name="connsiteX26" fmla="*/ 296084 w 12584740"/>
              <a:gd name="connsiteY26" fmla="*/ 3047774 h 4575313"/>
              <a:gd name="connsiteX27" fmla="*/ 0 w 12584740"/>
              <a:gd name="connsiteY27" fmla="*/ 628841 h 4575313"/>
              <a:gd name="connsiteX28" fmla="*/ 7836 w 12584740"/>
              <a:gd name="connsiteY28" fmla="*/ 631521 h 4575313"/>
              <a:gd name="connsiteX29" fmla="*/ 59804 w 12584740"/>
              <a:gd name="connsiteY29" fmla="*/ 651795 h 4575313"/>
              <a:gd name="connsiteX30" fmla="*/ 189088 w 12584740"/>
              <a:gd name="connsiteY30" fmla="*/ 654369 h 4575313"/>
              <a:gd name="connsiteX31" fmla="*/ 238402 w 12584740"/>
              <a:gd name="connsiteY31" fmla="*/ 636963 h 4575313"/>
              <a:gd name="connsiteX32" fmla="*/ 332970 w 12584740"/>
              <a:gd name="connsiteY32" fmla="*/ 607012 h 4575313"/>
              <a:gd name="connsiteX33" fmla="*/ 407552 w 12584740"/>
              <a:gd name="connsiteY33" fmla="*/ 547943 h 4575313"/>
              <a:gd name="connsiteX34" fmla="*/ 497934 w 12584740"/>
              <a:gd name="connsiteY34" fmla="*/ 502354 h 4575313"/>
              <a:gd name="connsiteX35" fmla="*/ 510273 w 12584740"/>
              <a:gd name="connsiteY35" fmla="*/ 504172 h 4575313"/>
              <a:gd name="connsiteX36" fmla="*/ 561099 w 12584740"/>
              <a:gd name="connsiteY36" fmla="*/ 476357 h 4575313"/>
              <a:gd name="connsiteX37" fmla="*/ 705102 w 12584740"/>
              <a:gd name="connsiteY37" fmla="*/ 399826 h 4575313"/>
              <a:gd name="connsiteX38" fmla="*/ 800404 w 12584740"/>
              <a:gd name="connsiteY38" fmla="*/ 289909 h 4575313"/>
              <a:gd name="connsiteX39" fmla="*/ 842353 w 12584740"/>
              <a:gd name="connsiteY39" fmla="*/ 276713 h 4575313"/>
              <a:gd name="connsiteX40" fmla="*/ 912247 w 12584740"/>
              <a:gd name="connsiteY40" fmla="*/ 254246 h 4575313"/>
              <a:gd name="connsiteX41" fmla="*/ 927247 w 12584740"/>
              <a:gd name="connsiteY41" fmla="*/ 258217 h 4575313"/>
              <a:gd name="connsiteX42" fmla="*/ 933425 w 12584740"/>
              <a:gd name="connsiteY42" fmla="*/ 256149 h 4575313"/>
              <a:gd name="connsiteX43" fmla="*/ 934108 w 12584740"/>
              <a:gd name="connsiteY43" fmla="*/ 256433 h 4575313"/>
              <a:gd name="connsiteX44" fmla="*/ 935368 w 12584740"/>
              <a:gd name="connsiteY44" fmla="*/ 255498 h 4575313"/>
              <a:gd name="connsiteX45" fmla="*/ 949059 w 12584740"/>
              <a:gd name="connsiteY45" fmla="*/ 250913 h 4575313"/>
              <a:gd name="connsiteX46" fmla="*/ 980035 w 12584740"/>
              <a:gd name="connsiteY46" fmla="*/ 251605 h 4575313"/>
              <a:gd name="connsiteX47" fmla="*/ 998443 w 12584740"/>
              <a:gd name="connsiteY47" fmla="*/ 248823 h 4575313"/>
              <a:gd name="connsiteX48" fmla="*/ 1015140 w 12584740"/>
              <a:gd name="connsiteY48" fmla="*/ 230963 h 4575313"/>
              <a:gd name="connsiteX49" fmla="*/ 1027653 w 12584740"/>
              <a:gd name="connsiteY49" fmla="*/ 228229 h 4575313"/>
              <a:gd name="connsiteX50" fmla="*/ 1029989 w 12584740"/>
              <a:gd name="connsiteY50" fmla="*/ 225769 h 4575313"/>
              <a:gd name="connsiteX51" fmla="*/ 1036851 w 12584740"/>
              <a:gd name="connsiteY51" fmla="*/ 220779 h 4575313"/>
              <a:gd name="connsiteX52" fmla="*/ 1029120 w 12584740"/>
              <a:gd name="connsiteY52" fmla="*/ 217196 h 4575313"/>
              <a:gd name="connsiteX53" fmla="*/ 1113256 w 12584740"/>
              <a:gd name="connsiteY53" fmla="*/ 192543 h 4575313"/>
              <a:gd name="connsiteX54" fmla="*/ 1184710 w 12584740"/>
              <a:gd name="connsiteY54" fmla="*/ 171552 h 4575313"/>
              <a:gd name="connsiteX55" fmla="*/ 1310965 w 12584740"/>
              <a:gd name="connsiteY55" fmla="*/ 185879 h 4575313"/>
              <a:gd name="connsiteX56" fmla="*/ 1430934 w 12584740"/>
              <a:gd name="connsiteY56" fmla="*/ 139104 h 4575313"/>
              <a:gd name="connsiteX57" fmla="*/ 1463118 w 12584740"/>
              <a:gd name="connsiteY57" fmla="*/ 138911 h 4575313"/>
              <a:gd name="connsiteX58" fmla="*/ 1493444 w 12584740"/>
              <a:gd name="connsiteY58" fmla="*/ 147416 h 4575313"/>
              <a:gd name="connsiteX59" fmla="*/ 1493168 w 12584740"/>
              <a:gd name="connsiteY59" fmla="*/ 150455 h 4575313"/>
              <a:gd name="connsiteX60" fmla="*/ 1497974 w 12584740"/>
              <a:gd name="connsiteY60" fmla="*/ 151841 h 4575313"/>
              <a:gd name="connsiteX61" fmla="*/ 1502355 w 12584740"/>
              <a:gd name="connsiteY61" fmla="*/ 149916 h 4575313"/>
              <a:gd name="connsiteX62" fmla="*/ 1508100 w 12584740"/>
              <a:gd name="connsiteY62" fmla="*/ 151526 h 4575313"/>
              <a:gd name="connsiteX63" fmla="*/ 1523822 w 12584740"/>
              <a:gd name="connsiteY63" fmla="*/ 155112 h 4575313"/>
              <a:gd name="connsiteX64" fmla="*/ 1528971 w 12584740"/>
              <a:gd name="connsiteY64" fmla="*/ 161299 h 4575313"/>
              <a:gd name="connsiteX65" fmla="*/ 1590631 w 12584740"/>
              <a:gd name="connsiteY65" fmla="*/ 173836 h 4575313"/>
              <a:gd name="connsiteX66" fmla="*/ 1609537 w 12584740"/>
              <a:gd name="connsiteY66" fmla="*/ 169616 h 4575313"/>
              <a:gd name="connsiteX67" fmla="*/ 1631335 w 12584740"/>
              <a:gd name="connsiteY67" fmla="*/ 179686 h 4575313"/>
              <a:gd name="connsiteX68" fmla="*/ 1693983 w 12584740"/>
              <a:gd name="connsiteY68" fmla="*/ 183202 h 4575313"/>
              <a:gd name="connsiteX69" fmla="*/ 1763575 w 12584740"/>
              <a:gd name="connsiteY69" fmla="*/ 194844 h 4575313"/>
              <a:gd name="connsiteX70" fmla="*/ 1812709 w 12584740"/>
              <a:gd name="connsiteY70" fmla="*/ 208037 h 4575313"/>
              <a:gd name="connsiteX71" fmla="*/ 1945879 w 12584740"/>
              <a:gd name="connsiteY71" fmla="*/ 216206 h 4575313"/>
              <a:gd name="connsiteX72" fmla="*/ 1974418 w 12584740"/>
              <a:gd name="connsiteY72" fmla="*/ 208866 h 4575313"/>
              <a:gd name="connsiteX73" fmla="*/ 1976651 w 12584740"/>
              <a:gd name="connsiteY73" fmla="*/ 208757 h 4575313"/>
              <a:gd name="connsiteX74" fmla="*/ 2881775 w 12584740"/>
              <a:gd name="connsiteY74" fmla="*/ 233197 h 4575313"/>
              <a:gd name="connsiteX0" fmla="*/ 2881775 w 12584740"/>
              <a:gd name="connsiteY0" fmla="*/ 233197 h 4575313"/>
              <a:gd name="connsiteX1" fmla="*/ 8923122 w 12584740"/>
              <a:gd name="connsiteY1" fmla="*/ 22506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584740 w 12584740"/>
              <a:gd name="connsiteY24" fmla="*/ 3094030 h 4575313"/>
              <a:gd name="connsiteX25" fmla="*/ 483060 w 12584740"/>
              <a:gd name="connsiteY25" fmla="*/ 4575313 h 4575313"/>
              <a:gd name="connsiteX26" fmla="*/ 0 w 12584740"/>
              <a:gd name="connsiteY26" fmla="*/ 628841 h 4575313"/>
              <a:gd name="connsiteX27" fmla="*/ 7836 w 12584740"/>
              <a:gd name="connsiteY27" fmla="*/ 631521 h 4575313"/>
              <a:gd name="connsiteX28" fmla="*/ 59804 w 12584740"/>
              <a:gd name="connsiteY28" fmla="*/ 651795 h 4575313"/>
              <a:gd name="connsiteX29" fmla="*/ 189088 w 12584740"/>
              <a:gd name="connsiteY29" fmla="*/ 654369 h 4575313"/>
              <a:gd name="connsiteX30" fmla="*/ 238402 w 12584740"/>
              <a:gd name="connsiteY30" fmla="*/ 636963 h 4575313"/>
              <a:gd name="connsiteX31" fmla="*/ 332970 w 12584740"/>
              <a:gd name="connsiteY31" fmla="*/ 607012 h 4575313"/>
              <a:gd name="connsiteX32" fmla="*/ 407552 w 12584740"/>
              <a:gd name="connsiteY32" fmla="*/ 547943 h 4575313"/>
              <a:gd name="connsiteX33" fmla="*/ 497934 w 12584740"/>
              <a:gd name="connsiteY33" fmla="*/ 502354 h 4575313"/>
              <a:gd name="connsiteX34" fmla="*/ 510273 w 12584740"/>
              <a:gd name="connsiteY34" fmla="*/ 504172 h 4575313"/>
              <a:gd name="connsiteX35" fmla="*/ 561099 w 12584740"/>
              <a:gd name="connsiteY35" fmla="*/ 476357 h 4575313"/>
              <a:gd name="connsiteX36" fmla="*/ 705102 w 12584740"/>
              <a:gd name="connsiteY36" fmla="*/ 399826 h 4575313"/>
              <a:gd name="connsiteX37" fmla="*/ 800404 w 12584740"/>
              <a:gd name="connsiteY37" fmla="*/ 289909 h 4575313"/>
              <a:gd name="connsiteX38" fmla="*/ 842353 w 12584740"/>
              <a:gd name="connsiteY38" fmla="*/ 276713 h 4575313"/>
              <a:gd name="connsiteX39" fmla="*/ 912247 w 12584740"/>
              <a:gd name="connsiteY39" fmla="*/ 254246 h 4575313"/>
              <a:gd name="connsiteX40" fmla="*/ 927247 w 12584740"/>
              <a:gd name="connsiteY40" fmla="*/ 258217 h 4575313"/>
              <a:gd name="connsiteX41" fmla="*/ 933425 w 12584740"/>
              <a:gd name="connsiteY41" fmla="*/ 256149 h 4575313"/>
              <a:gd name="connsiteX42" fmla="*/ 934108 w 12584740"/>
              <a:gd name="connsiteY42" fmla="*/ 256433 h 4575313"/>
              <a:gd name="connsiteX43" fmla="*/ 935368 w 12584740"/>
              <a:gd name="connsiteY43" fmla="*/ 255498 h 4575313"/>
              <a:gd name="connsiteX44" fmla="*/ 949059 w 12584740"/>
              <a:gd name="connsiteY44" fmla="*/ 250913 h 4575313"/>
              <a:gd name="connsiteX45" fmla="*/ 980035 w 12584740"/>
              <a:gd name="connsiteY45" fmla="*/ 251605 h 4575313"/>
              <a:gd name="connsiteX46" fmla="*/ 998443 w 12584740"/>
              <a:gd name="connsiteY46" fmla="*/ 248823 h 4575313"/>
              <a:gd name="connsiteX47" fmla="*/ 1015140 w 12584740"/>
              <a:gd name="connsiteY47" fmla="*/ 230963 h 4575313"/>
              <a:gd name="connsiteX48" fmla="*/ 1027653 w 12584740"/>
              <a:gd name="connsiteY48" fmla="*/ 228229 h 4575313"/>
              <a:gd name="connsiteX49" fmla="*/ 1029989 w 12584740"/>
              <a:gd name="connsiteY49" fmla="*/ 225769 h 4575313"/>
              <a:gd name="connsiteX50" fmla="*/ 1036851 w 12584740"/>
              <a:gd name="connsiteY50" fmla="*/ 220779 h 4575313"/>
              <a:gd name="connsiteX51" fmla="*/ 1029120 w 12584740"/>
              <a:gd name="connsiteY51" fmla="*/ 217196 h 4575313"/>
              <a:gd name="connsiteX52" fmla="*/ 1113256 w 12584740"/>
              <a:gd name="connsiteY52" fmla="*/ 192543 h 4575313"/>
              <a:gd name="connsiteX53" fmla="*/ 1184710 w 12584740"/>
              <a:gd name="connsiteY53" fmla="*/ 171552 h 4575313"/>
              <a:gd name="connsiteX54" fmla="*/ 1310965 w 12584740"/>
              <a:gd name="connsiteY54" fmla="*/ 185879 h 4575313"/>
              <a:gd name="connsiteX55" fmla="*/ 1430934 w 12584740"/>
              <a:gd name="connsiteY55" fmla="*/ 139104 h 4575313"/>
              <a:gd name="connsiteX56" fmla="*/ 1463118 w 12584740"/>
              <a:gd name="connsiteY56" fmla="*/ 138911 h 4575313"/>
              <a:gd name="connsiteX57" fmla="*/ 1493444 w 12584740"/>
              <a:gd name="connsiteY57" fmla="*/ 147416 h 4575313"/>
              <a:gd name="connsiteX58" fmla="*/ 1493168 w 12584740"/>
              <a:gd name="connsiteY58" fmla="*/ 150455 h 4575313"/>
              <a:gd name="connsiteX59" fmla="*/ 1497974 w 12584740"/>
              <a:gd name="connsiteY59" fmla="*/ 151841 h 4575313"/>
              <a:gd name="connsiteX60" fmla="*/ 1502355 w 12584740"/>
              <a:gd name="connsiteY60" fmla="*/ 149916 h 4575313"/>
              <a:gd name="connsiteX61" fmla="*/ 1508100 w 12584740"/>
              <a:gd name="connsiteY61" fmla="*/ 151526 h 4575313"/>
              <a:gd name="connsiteX62" fmla="*/ 1523822 w 12584740"/>
              <a:gd name="connsiteY62" fmla="*/ 155112 h 4575313"/>
              <a:gd name="connsiteX63" fmla="*/ 1528971 w 12584740"/>
              <a:gd name="connsiteY63" fmla="*/ 161299 h 4575313"/>
              <a:gd name="connsiteX64" fmla="*/ 1590631 w 12584740"/>
              <a:gd name="connsiteY64" fmla="*/ 173836 h 4575313"/>
              <a:gd name="connsiteX65" fmla="*/ 1609537 w 12584740"/>
              <a:gd name="connsiteY65" fmla="*/ 169616 h 4575313"/>
              <a:gd name="connsiteX66" fmla="*/ 1631335 w 12584740"/>
              <a:gd name="connsiteY66" fmla="*/ 179686 h 4575313"/>
              <a:gd name="connsiteX67" fmla="*/ 1693983 w 12584740"/>
              <a:gd name="connsiteY67" fmla="*/ 183202 h 4575313"/>
              <a:gd name="connsiteX68" fmla="*/ 1763575 w 12584740"/>
              <a:gd name="connsiteY68" fmla="*/ 194844 h 4575313"/>
              <a:gd name="connsiteX69" fmla="*/ 1812709 w 12584740"/>
              <a:gd name="connsiteY69" fmla="*/ 208037 h 4575313"/>
              <a:gd name="connsiteX70" fmla="*/ 1945879 w 12584740"/>
              <a:gd name="connsiteY70" fmla="*/ 216206 h 4575313"/>
              <a:gd name="connsiteX71" fmla="*/ 1974418 w 12584740"/>
              <a:gd name="connsiteY71" fmla="*/ 208866 h 4575313"/>
              <a:gd name="connsiteX72" fmla="*/ 1976651 w 12584740"/>
              <a:gd name="connsiteY72" fmla="*/ 208757 h 4575313"/>
              <a:gd name="connsiteX73" fmla="*/ 2881775 w 12584740"/>
              <a:gd name="connsiteY73" fmla="*/ 233197 h 4575313"/>
              <a:gd name="connsiteX0" fmla="*/ 2881775 w 12584740"/>
              <a:gd name="connsiteY0" fmla="*/ 214043 h 4556159"/>
              <a:gd name="connsiteX1" fmla="*/ 8923122 w 12584740"/>
              <a:gd name="connsiteY1" fmla="*/ 205911 h 4556159"/>
              <a:gd name="connsiteX2" fmla="*/ 10535176 w 12584740"/>
              <a:gd name="connsiteY2" fmla="*/ 98886 h 4556159"/>
              <a:gd name="connsiteX3" fmla="*/ 10552865 w 12584740"/>
              <a:gd name="connsiteY3" fmla="*/ 93120 h 4556159"/>
              <a:gd name="connsiteX4" fmla="*/ 10704478 w 12584740"/>
              <a:gd name="connsiteY4" fmla="*/ 76437 h 4556159"/>
              <a:gd name="connsiteX5" fmla="*/ 10856419 w 12584740"/>
              <a:gd name="connsiteY5" fmla="*/ 55944 h 4556159"/>
              <a:gd name="connsiteX6" fmla="*/ 10946891 w 12584740"/>
              <a:gd name="connsiteY6" fmla="*/ 22447 h 4556159"/>
              <a:gd name="connsiteX7" fmla="*/ 11071737 w 12584740"/>
              <a:gd name="connsiteY7" fmla="*/ 7907 h 4556159"/>
              <a:gd name="connsiteX8" fmla="*/ 11092700 w 12584740"/>
              <a:gd name="connsiteY8" fmla="*/ 2345 h 4556159"/>
              <a:gd name="connsiteX9" fmla="*/ 11121627 w 12584740"/>
              <a:gd name="connsiteY9" fmla="*/ 4539 h 4556159"/>
              <a:gd name="connsiteX10" fmla="*/ 11237564 w 12584740"/>
              <a:gd name="connsiteY10" fmla="*/ 14319 h 4556159"/>
              <a:gd name="connsiteX11" fmla="*/ 11328738 w 12584740"/>
              <a:gd name="connsiteY11" fmla="*/ 30868 h 4556159"/>
              <a:gd name="connsiteX12" fmla="*/ 11442587 w 12584740"/>
              <a:gd name="connsiteY12" fmla="*/ 14368 h 4556159"/>
              <a:gd name="connsiteX13" fmla="*/ 11511928 w 12584740"/>
              <a:gd name="connsiteY13" fmla="*/ 16713 h 4556159"/>
              <a:gd name="connsiteX14" fmla="*/ 11625388 w 12584740"/>
              <a:gd name="connsiteY14" fmla="*/ 39481 h 4556159"/>
              <a:gd name="connsiteX15" fmla="*/ 11775146 w 12584740"/>
              <a:gd name="connsiteY15" fmla="*/ 27611 h 4556159"/>
              <a:gd name="connsiteX16" fmla="*/ 11806024 w 12584740"/>
              <a:gd name="connsiteY16" fmla="*/ 88 h 4556159"/>
              <a:gd name="connsiteX17" fmla="*/ 11865034 w 12584740"/>
              <a:gd name="connsiteY17" fmla="*/ 19785 h 4556159"/>
              <a:gd name="connsiteX18" fmla="*/ 11994565 w 12584740"/>
              <a:gd name="connsiteY18" fmla="*/ 44174 h 4556159"/>
              <a:gd name="connsiteX19" fmla="*/ 12059283 w 12584740"/>
              <a:gd name="connsiteY19" fmla="*/ 52111 h 4556159"/>
              <a:gd name="connsiteX20" fmla="*/ 12160147 w 12584740"/>
              <a:gd name="connsiteY20" fmla="*/ 55873 h 4556159"/>
              <a:gd name="connsiteX21" fmla="*/ 12190854 w 12584740"/>
              <a:gd name="connsiteY21" fmla="*/ 58535 h 4556159"/>
              <a:gd name="connsiteX22" fmla="*/ 12215705 w 12584740"/>
              <a:gd name="connsiteY22" fmla="*/ 59963 h 4556159"/>
              <a:gd name="connsiteX23" fmla="*/ 12584740 w 12584740"/>
              <a:gd name="connsiteY23" fmla="*/ 3074876 h 4556159"/>
              <a:gd name="connsiteX24" fmla="*/ 483060 w 12584740"/>
              <a:gd name="connsiteY24" fmla="*/ 4556159 h 4556159"/>
              <a:gd name="connsiteX25" fmla="*/ 0 w 12584740"/>
              <a:gd name="connsiteY25" fmla="*/ 609687 h 4556159"/>
              <a:gd name="connsiteX26" fmla="*/ 7836 w 12584740"/>
              <a:gd name="connsiteY26" fmla="*/ 612367 h 4556159"/>
              <a:gd name="connsiteX27" fmla="*/ 59804 w 12584740"/>
              <a:gd name="connsiteY27" fmla="*/ 632641 h 4556159"/>
              <a:gd name="connsiteX28" fmla="*/ 189088 w 12584740"/>
              <a:gd name="connsiteY28" fmla="*/ 635215 h 4556159"/>
              <a:gd name="connsiteX29" fmla="*/ 238402 w 12584740"/>
              <a:gd name="connsiteY29" fmla="*/ 617809 h 4556159"/>
              <a:gd name="connsiteX30" fmla="*/ 332970 w 12584740"/>
              <a:gd name="connsiteY30" fmla="*/ 587858 h 4556159"/>
              <a:gd name="connsiteX31" fmla="*/ 407552 w 12584740"/>
              <a:gd name="connsiteY31" fmla="*/ 528789 h 4556159"/>
              <a:gd name="connsiteX32" fmla="*/ 497934 w 12584740"/>
              <a:gd name="connsiteY32" fmla="*/ 483200 h 4556159"/>
              <a:gd name="connsiteX33" fmla="*/ 510273 w 12584740"/>
              <a:gd name="connsiteY33" fmla="*/ 485018 h 4556159"/>
              <a:gd name="connsiteX34" fmla="*/ 561099 w 12584740"/>
              <a:gd name="connsiteY34" fmla="*/ 457203 h 4556159"/>
              <a:gd name="connsiteX35" fmla="*/ 705102 w 12584740"/>
              <a:gd name="connsiteY35" fmla="*/ 380672 h 4556159"/>
              <a:gd name="connsiteX36" fmla="*/ 800404 w 12584740"/>
              <a:gd name="connsiteY36" fmla="*/ 270755 h 4556159"/>
              <a:gd name="connsiteX37" fmla="*/ 842353 w 12584740"/>
              <a:gd name="connsiteY37" fmla="*/ 257559 h 4556159"/>
              <a:gd name="connsiteX38" fmla="*/ 912247 w 12584740"/>
              <a:gd name="connsiteY38" fmla="*/ 235092 h 4556159"/>
              <a:gd name="connsiteX39" fmla="*/ 927247 w 12584740"/>
              <a:gd name="connsiteY39" fmla="*/ 239063 h 4556159"/>
              <a:gd name="connsiteX40" fmla="*/ 933425 w 12584740"/>
              <a:gd name="connsiteY40" fmla="*/ 236995 h 4556159"/>
              <a:gd name="connsiteX41" fmla="*/ 934108 w 12584740"/>
              <a:gd name="connsiteY41" fmla="*/ 237279 h 4556159"/>
              <a:gd name="connsiteX42" fmla="*/ 935368 w 12584740"/>
              <a:gd name="connsiteY42" fmla="*/ 236344 h 4556159"/>
              <a:gd name="connsiteX43" fmla="*/ 949059 w 12584740"/>
              <a:gd name="connsiteY43" fmla="*/ 231759 h 4556159"/>
              <a:gd name="connsiteX44" fmla="*/ 980035 w 12584740"/>
              <a:gd name="connsiteY44" fmla="*/ 232451 h 4556159"/>
              <a:gd name="connsiteX45" fmla="*/ 998443 w 12584740"/>
              <a:gd name="connsiteY45" fmla="*/ 229669 h 4556159"/>
              <a:gd name="connsiteX46" fmla="*/ 1015140 w 12584740"/>
              <a:gd name="connsiteY46" fmla="*/ 211809 h 4556159"/>
              <a:gd name="connsiteX47" fmla="*/ 1027653 w 12584740"/>
              <a:gd name="connsiteY47" fmla="*/ 209075 h 4556159"/>
              <a:gd name="connsiteX48" fmla="*/ 1029989 w 12584740"/>
              <a:gd name="connsiteY48" fmla="*/ 206615 h 4556159"/>
              <a:gd name="connsiteX49" fmla="*/ 1036851 w 12584740"/>
              <a:gd name="connsiteY49" fmla="*/ 201625 h 4556159"/>
              <a:gd name="connsiteX50" fmla="*/ 1029120 w 12584740"/>
              <a:gd name="connsiteY50" fmla="*/ 198042 h 4556159"/>
              <a:gd name="connsiteX51" fmla="*/ 1113256 w 12584740"/>
              <a:gd name="connsiteY51" fmla="*/ 173389 h 4556159"/>
              <a:gd name="connsiteX52" fmla="*/ 1184710 w 12584740"/>
              <a:gd name="connsiteY52" fmla="*/ 152398 h 4556159"/>
              <a:gd name="connsiteX53" fmla="*/ 1310965 w 12584740"/>
              <a:gd name="connsiteY53" fmla="*/ 166725 h 4556159"/>
              <a:gd name="connsiteX54" fmla="*/ 1430934 w 12584740"/>
              <a:gd name="connsiteY54" fmla="*/ 119950 h 4556159"/>
              <a:gd name="connsiteX55" fmla="*/ 1463118 w 12584740"/>
              <a:gd name="connsiteY55" fmla="*/ 119757 h 4556159"/>
              <a:gd name="connsiteX56" fmla="*/ 1493444 w 12584740"/>
              <a:gd name="connsiteY56" fmla="*/ 128262 h 4556159"/>
              <a:gd name="connsiteX57" fmla="*/ 1493168 w 12584740"/>
              <a:gd name="connsiteY57" fmla="*/ 131301 h 4556159"/>
              <a:gd name="connsiteX58" fmla="*/ 1497974 w 12584740"/>
              <a:gd name="connsiteY58" fmla="*/ 132687 h 4556159"/>
              <a:gd name="connsiteX59" fmla="*/ 1502355 w 12584740"/>
              <a:gd name="connsiteY59" fmla="*/ 130762 h 4556159"/>
              <a:gd name="connsiteX60" fmla="*/ 1508100 w 12584740"/>
              <a:gd name="connsiteY60" fmla="*/ 132372 h 4556159"/>
              <a:gd name="connsiteX61" fmla="*/ 1523822 w 12584740"/>
              <a:gd name="connsiteY61" fmla="*/ 135958 h 4556159"/>
              <a:gd name="connsiteX62" fmla="*/ 1528971 w 12584740"/>
              <a:gd name="connsiteY62" fmla="*/ 142145 h 4556159"/>
              <a:gd name="connsiteX63" fmla="*/ 1590631 w 12584740"/>
              <a:gd name="connsiteY63" fmla="*/ 154682 h 4556159"/>
              <a:gd name="connsiteX64" fmla="*/ 1609537 w 12584740"/>
              <a:gd name="connsiteY64" fmla="*/ 150462 h 4556159"/>
              <a:gd name="connsiteX65" fmla="*/ 1631335 w 12584740"/>
              <a:gd name="connsiteY65" fmla="*/ 160532 h 4556159"/>
              <a:gd name="connsiteX66" fmla="*/ 1693983 w 12584740"/>
              <a:gd name="connsiteY66" fmla="*/ 164048 h 4556159"/>
              <a:gd name="connsiteX67" fmla="*/ 1763575 w 12584740"/>
              <a:gd name="connsiteY67" fmla="*/ 175690 h 4556159"/>
              <a:gd name="connsiteX68" fmla="*/ 1812709 w 12584740"/>
              <a:gd name="connsiteY68" fmla="*/ 188883 h 4556159"/>
              <a:gd name="connsiteX69" fmla="*/ 1945879 w 12584740"/>
              <a:gd name="connsiteY69" fmla="*/ 197052 h 4556159"/>
              <a:gd name="connsiteX70" fmla="*/ 1974418 w 12584740"/>
              <a:gd name="connsiteY70" fmla="*/ 189712 h 4556159"/>
              <a:gd name="connsiteX71" fmla="*/ 1976651 w 12584740"/>
              <a:gd name="connsiteY71" fmla="*/ 189603 h 4556159"/>
              <a:gd name="connsiteX72" fmla="*/ 2881775 w 12584740"/>
              <a:gd name="connsiteY72" fmla="*/ 214043 h 4556159"/>
              <a:gd name="connsiteX0" fmla="*/ 2881775 w 12584740"/>
              <a:gd name="connsiteY0" fmla="*/ 214043 h 4556159"/>
              <a:gd name="connsiteX1" fmla="*/ 8923122 w 12584740"/>
              <a:gd name="connsiteY1" fmla="*/ 205911 h 4556159"/>
              <a:gd name="connsiteX2" fmla="*/ 10535176 w 12584740"/>
              <a:gd name="connsiteY2" fmla="*/ 98886 h 4556159"/>
              <a:gd name="connsiteX3" fmla="*/ 10552865 w 12584740"/>
              <a:gd name="connsiteY3" fmla="*/ 93120 h 4556159"/>
              <a:gd name="connsiteX4" fmla="*/ 10704478 w 12584740"/>
              <a:gd name="connsiteY4" fmla="*/ 76437 h 4556159"/>
              <a:gd name="connsiteX5" fmla="*/ 10856419 w 12584740"/>
              <a:gd name="connsiteY5" fmla="*/ 55944 h 4556159"/>
              <a:gd name="connsiteX6" fmla="*/ 10946891 w 12584740"/>
              <a:gd name="connsiteY6" fmla="*/ 22447 h 4556159"/>
              <a:gd name="connsiteX7" fmla="*/ 11071737 w 12584740"/>
              <a:gd name="connsiteY7" fmla="*/ 7907 h 4556159"/>
              <a:gd name="connsiteX8" fmla="*/ 11092700 w 12584740"/>
              <a:gd name="connsiteY8" fmla="*/ 2345 h 4556159"/>
              <a:gd name="connsiteX9" fmla="*/ 11121627 w 12584740"/>
              <a:gd name="connsiteY9" fmla="*/ 4539 h 4556159"/>
              <a:gd name="connsiteX10" fmla="*/ 11237564 w 12584740"/>
              <a:gd name="connsiteY10" fmla="*/ 14319 h 4556159"/>
              <a:gd name="connsiteX11" fmla="*/ 11328738 w 12584740"/>
              <a:gd name="connsiteY11" fmla="*/ 30868 h 4556159"/>
              <a:gd name="connsiteX12" fmla="*/ 11442587 w 12584740"/>
              <a:gd name="connsiteY12" fmla="*/ 14368 h 4556159"/>
              <a:gd name="connsiteX13" fmla="*/ 11511928 w 12584740"/>
              <a:gd name="connsiteY13" fmla="*/ 16713 h 4556159"/>
              <a:gd name="connsiteX14" fmla="*/ 11625388 w 12584740"/>
              <a:gd name="connsiteY14" fmla="*/ 39481 h 4556159"/>
              <a:gd name="connsiteX15" fmla="*/ 11775146 w 12584740"/>
              <a:gd name="connsiteY15" fmla="*/ 27611 h 4556159"/>
              <a:gd name="connsiteX16" fmla="*/ 11806024 w 12584740"/>
              <a:gd name="connsiteY16" fmla="*/ 88 h 4556159"/>
              <a:gd name="connsiteX17" fmla="*/ 11865034 w 12584740"/>
              <a:gd name="connsiteY17" fmla="*/ 19785 h 4556159"/>
              <a:gd name="connsiteX18" fmla="*/ 11994565 w 12584740"/>
              <a:gd name="connsiteY18" fmla="*/ 44174 h 4556159"/>
              <a:gd name="connsiteX19" fmla="*/ 12059283 w 12584740"/>
              <a:gd name="connsiteY19" fmla="*/ 52111 h 4556159"/>
              <a:gd name="connsiteX20" fmla="*/ 12160147 w 12584740"/>
              <a:gd name="connsiteY20" fmla="*/ 55873 h 4556159"/>
              <a:gd name="connsiteX21" fmla="*/ 12190854 w 12584740"/>
              <a:gd name="connsiteY21" fmla="*/ 58535 h 4556159"/>
              <a:gd name="connsiteX22" fmla="*/ 12215705 w 12584740"/>
              <a:gd name="connsiteY22" fmla="*/ 59963 h 4556159"/>
              <a:gd name="connsiteX23" fmla="*/ 12584740 w 12584740"/>
              <a:gd name="connsiteY23" fmla="*/ 3074876 h 4556159"/>
              <a:gd name="connsiteX24" fmla="*/ 483060 w 12584740"/>
              <a:gd name="connsiteY24" fmla="*/ 4556159 h 4556159"/>
              <a:gd name="connsiteX25" fmla="*/ 0 w 12584740"/>
              <a:gd name="connsiteY25" fmla="*/ 609687 h 4556159"/>
              <a:gd name="connsiteX26" fmla="*/ 7836 w 12584740"/>
              <a:gd name="connsiteY26" fmla="*/ 612367 h 4556159"/>
              <a:gd name="connsiteX27" fmla="*/ 59804 w 12584740"/>
              <a:gd name="connsiteY27" fmla="*/ 632641 h 4556159"/>
              <a:gd name="connsiteX28" fmla="*/ 189088 w 12584740"/>
              <a:gd name="connsiteY28" fmla="*/ 635215 h 4556159"/>
              <a:gd name="connsiteX29" fmla="*/ 238402 w 12584740"/>
              <a:gd name="connsiteY29" fmla="*/ 617809 h 4556159"/>
              <a:gd name="connsiteX30" fmla="*/ 332970 w 12584740"/>
              <a:gd name="connsiteY30" fmla="*/ 587858 h 4556159"/>
              <a:gd name="connsiteX31" fmla="*/ 407552 w 12584740"/>
              <a:gd name="connsiteY31" fmla="*/ 528789 h 4556159"/>
              <a:gd name="connsiteX32" fmla="*/ 497934 w 12584740"/>
              <a:gd name="connsiteY32" fmla="*/ 483200 h 4556159"/>
              <a:gd name="connsiteX33" fmla="*/ 510273 w 12584740"/>
              <a:gd name="connsiteY33" fmla="*/ 485018 h 4556159"/>
              <a:gd name="connsiteX34" fmla="*/ 561099 w 12584740"/>
              <a:gd name="connsiteY34" fmla="*/ 457203 h 4556159"/>
              <a:gd name="connsiteX35" fmla="*/ 705102 w 12584740"/>
              <a:gd name="connsiteY35" fmla="*/ 380672 h 4556159"/>
              <a:gd name="connsiteX36" fmla="*/ 800404 w 12584740"/>
              <a:gd name="connsiteY36" fmla="*/ 270755 h 4556159"/>
              <a:gd name="connsiteX37" fmla="*/ 842353 w 12584740"/>
              <a:gd name="connsiteY37" fmla="*/ 257559 h 4556159"/>
              <a:gd name="connsiteX38" fmla="*/ 912247 w 12584740"/>
              <a:gd name="connsiteY38" fmla="*/ 235092 h 4556159"/>
              <a:gd name="connsiteX39" fmla="*/ 927247 w 12584740"/>
              <a:gd name="connsiteY39" fmla="*/ 239063 h 4556159"/>
              <a:gd name="connsiteX40" fmla="*/ 933425 w 12584740"/>
              <a:gd name="connsiteY40" fmla="*/ 236995 h 4556159"/>
              <a:gd name="connsiteX41" fmla="*/ 934108 w 12584740"/>
              <a:gd name="connsiteY41" fmla="*/ 237279 h 4556159"/>
              <a:gd name="connsiteX42" fmla="*/ 935368 w 12584740"/>
              <a:gd name="connsiteY42" fmla="*/ 236344 h 4556159"/>
              <a:gd name="connsiteX43" fmla="*/ 949059 w 12584740"/>
              <a:gd name="connsiteY43" fmla="*/ 231759 h 4556159"/>
              <a:gd name="connsiteX44" fmla="*/ 980035 w 12584740"/>
              <a:gd name="connsiteY44" fmla="*/ 232451 h 4556159"/>
              <a:gd name="connsiteX45" fmla="*/ 998443 w 12584740"/>
              <a:gd name="connsiteY45" fmla="*/ 229669 h 4556159"/>
              <a:gd name="connsiteX46" fmla="*/ 1015140 w 12584740"/>
              <a:gd name="connsiteY46" fmla="*/ 211809 h 4556159"/>
              <a:gd name="connsiteX47" fmla="*/ 1027653 w 12584740"/>
              <a:gd name="connsiteY47" fmla="*/ 209075 h 4556159"/>
              <a:gd name="connsiteX48" fmla="*/ 1029989 w 12584740"/>
              <a:gd name="connsiteY48" fmla="*/ 206615 h 4556159"/>
              <a:gd name="connsiteX49" fmla="*/ 1036851 w 12584740"/>
              <a:gd name="connsiteY49" fmla="*/ 201625 h 4556159"/>
              <a:gd name="connsiteX50" fmla="*/ 1029120 w 12584740"/>
              <a:gd name="connsiteY50" fmla="*/ 198042 h 4556159"/>
              <a:gd name="connsiteX51" fmla="*/ 1113256 w 12584740"/>
              <a:gd name="connsiteY51" fmla="*/ 173389 h 4556159"/>
              <a:gd name="connsiteX52" fmla="*/ 1184710 w 12584740"/>
              <a:gd name="connsiteY52" fmla="*/ 152398 h 4556159"/>
              <a:gd name="connsiteX53" fmla="*/ 1310965 w 12584740"/>
              <a:gd name="connsiteY53" fmla="*/ 166725 h 4556159"/>
              <a:gd name="connsiteX54" fmla="*/ 1430934 w 12584740"/>
              <a:gd name="connsiteY54" fmla="*/ 119950 h 4556159"/>
              <a:gd name="connsiteX55" fmla="*/ 1463118 w 12584740"/>
              <a:gd name="connsiteY55" fmla="*/ 119757 h 4556159"/>
              <a:gd name="connsiteX56" fmla="*/ 1493444 w 12584740"/>
              <a:gd name="connsiteY56" fmla="*/ 128262 h 4556159"/>
              <a:gd name="connsiteX57" fmla="*/ 1493168 w 12584740"/>
              <a:gd name="connsiteY57" fmla="*/ 131301 h 4556159"/>
              <a:gd name="connsiteX58" fmla="*/ 1497974 w 12584740"/>
              <a:gd name="connsiteY58" fmla="*/ 132687 h 4556159"/>
              <a:gd name="connsiteX59" fmla="*/ 1502355 w 12584740"/>
              <a:gd name="connsiteY59" fmla="*/ 130762 h 4556159"/>
              <a:gd name="connsiteX60" fmla="*/ 1508100 w 12584740"/>
              <a:gd name="connsiteY60" fmla="*/ 132372 h 4556159"/>
              <a:gd name="connsiteX61" fmla="*/ 1523822 w 12584740"/>
              <a:gd name="connsiteY61" fmla="*/ 135958 h 4556159"/>
              <a:gd name="connsiteX62" fmla="*/ 1528971 w 12584740"/>
              <a:gd name="connsiteY62" fmla="*/ 142145 h 4556159"/>
              <a:gd name="connsiteX63" fmla="*/ 1590631 w 12584740"/>
              <a:gd name="connsiteY63" fmla="*/ 154682 h 4556159"/>
              <a:gd name="connsiteX64" fmla="*/ 1609537 w 12584740"/>
              <a:gd name="connsiteY64" fmla="*/ 150462 h 4556159"/>
              <a:gd name="connsiteX65" fmla="*/ 1631335 w 12584740"/>
              <a:gd name="connsiteY65" fmla="*/ 160532 h 4556159"/>
              <a:gd name="connsiteX66" fmla="*/ 1693983 w 12584740"/>
              <a:gd name="connsiteY66" fmla="*/ 164048 h 4556159"/>
              <a:gd name="connsiteX67" fmla="*/ 1763575 w 12584740"/>
              <a:gd name="connsiteY67" fmla="*/ 175690 h 4556159"/>
              <a:gd name="connsiteX68" fmla="*/ 1812709 w 12584740"/>
              <a:gd name="connsiteY68" fmla="*/ 188883 h 4556159"/>
              <a:gd name="connsiteX69" fmla="*/ 1945879 w 12584740"/>
              <a:gd name="connsiteY69" fmla="*/ 197052 h 4556159"/>
              <a:gd name="connsiteX70" fmla="*/ 1974418 w 12584740"/>
              <a:gd name="connsiteY70" fmla="*/ 189712 h 4556159"/>
              <a:gd name="connsiteX71" fmla="*/ 2235555 w 12584740"/>
              <a:gd name="connsiteY71" fmla="*/ 226659 h 4556159"/>
              <a:gd name="connsiteX72" fmla="*/ 2881775 w 12584740"/>
              <a:gd name="connsiteY72" fmla="*/ 214043 h 4556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12584740" h="4556159">
                <a:moveTo>
                  <a:pt x="2881775" y="214043"/>
                </a:moveTo>
                <a:lnTo>
                  <a:pt x="8923122" y="205911"/>
                </a:lnTo>
                <a:cubicBezTo>
                  <a:pt x="8923122" y="236009"/>
                  <a:pt x="10535176" y="68788"/>
                  <a:pt x="10535176" y="98886"/>
                </a:cubicBezTo>
                <a:lnTo>
                  <a:pt x="10552865" y="93120"/>
                </a:lnTo>
                <a:cubicBezTo>
                  <a:pt x="10602509" y="95039"/>
                  <a:pt x="10648374" y="81962"/>
                  <a:pt x="10704478" y="76437"/>
                </a:cubicBezTo>
                <a:cubicBezTo>
                  <a:pt x="10764532" y="85901"/>
                  <a:pt x="10796465" y="61749"/>
                  <a:pt x="10856419" y="55944"/>
                </a:cubicBezTo>
                <a:cubicBezTo>
                  <a:pt x="10914661" y="77716"/>
                  <a:pt x="10896627" y="22130"/>
                  <a:pt x="10946891" y="22447"/>
                </a:cubicBezTo>
                <a:cubicBezTo>
                  <a:pt x="11028004" y="41524"/>
                  <a:pt x="10945561" y="3905"/>
                  <a:pt x="11071737" y="7907"/>
                </a:cubicBezTo>
                <a:cubicBezTo>
                  <a:pt x="11078763" y="11268"/>
                  <a:pt x="11094187" y="7177"/>
                  <a:pt x="11092700" y="2345"/>
                </a:cubicBezTo>
                <a:cubicBezTo>
                  <a:pt x="11100672" y="3621"/>
                  <a:pt x="11119582" y="12415"/>
                  <a:pt x="11121627" y="4539"/>
                </a:cubicBezTo>
                <a:cubicBezTo>
                  <a:pt x="11161872" y="2410"/>
                  <a:pt x="11201801" y="5778"/>
                  <a:pt x="11237564" y="14319"/>
                </a:cubicBezTo>
                <a:cubicBezTo>
                  <a:pt x="11315265" y="-1427"/>
                  <a:pt x="11272628" y="36301"/>
                  <a:pt x="11328738" y="30868"/>
                </a:cubicBezTo>
                <a:cubicBezTo>
                  <a:pt x="11373885" y="14123"/>
                  <a:pt x="11390505" y="26175"/>
                  <a:pt x="11442587" y="14368"/>
                </a:cubicBezTo>
                <a:cubicBezTo>
                  <a:pt x="11460405" y="39138"/>
                  <a:pt x="11491560" y="10212"/>
                  <a:pt x="11511928" y="16713"/>
                </a:cubicBezTo>
                <a:cubicBezTo>
                  <a:pt x="11544050" y="-13836"/>
                  <a:pt x="11591566" y="41138"/>
                  <a:pt x="11625388" y="39481"/>
                </a:cubicBezTo>
                <a:cubicBezTo>
                  <a:pt x="11682275" y="32159"/>
                  <a:pt x="11743456" y="-367"/>
                  <a:pt x="11775146" y="27611"/>
                </a:cubicBezTo>
                <a:cubicBezTo>
                  <a:pt x="11779070" y="15386"/>
                  <a:pt x="11773473" y="-818"/>
                  <a:pt x="11806024" y="88"/>
                </a:cubicBezTo>
                <a:cubicBezTo>
                  <a:pt x="11821005" y="-1216"/>
                  <a:pt x="11833611" y="12437"/>
                  <a:pt x="11865034" y="19785"/>
                </a:cubicBezTo>
                <a:cubicBezTo>
                  <a:pt x="11905979" y="29998"/>
                  <a:pt x="11998366" y="9552"/>
                  <a:pt x="11994565" y="44174"/>
                </a:cubicBezTo>
                <a:cubicBezTo>
                  <a:pt x="12007200" y="63922"/>
                  <a:pt x="12058131" y="30230"/>
                  <a:pt x="12059283" y="52111"/>
                </a:cubicBezTo>
                <a:cubicBezTo>
                  <a:pt x="12081498" y="36953"/>
                  <a:pt x="12122851" y="58256"/>
                  <a:pt x="12160147" y="55873"/>
                </a:cubicBezTo>
                <a:cubicBezTo>
                  <a:pt x="12167674" y="65410"/>
                  <a:pt x="12176238" y="64529"/>
                  <a:pt x="12190854" y="58535"/>
                </a:cubicBezTo>
                <a:lnTo>
                  <a:pt x="12215705" y="59963"/>
                </a:lnTo>
                <a:lnTo>
                  <a:pt x="12584740" y="3074876"/>
                </a:lnTo>
                <a:lnTo>
                  <a:pt x="483060" y="4556159"/>
                </a:lnTo>
                <a:lnTo>
                  <a:pt x="0" y="609687"/>
                </a:lnTo>
                <a:lnTo>
                  <a:pt x="7836" y="612367"/>
                </a:lnTo>
                <a:cubicBezTo>
                  <a:pt x="25349" y="620104"/>
                  <a:pt x="41483" y="627786"/>
                  <a:pt x="59804" y="632641"/>
                </a:cubicBezTo>
                <a:cubicBezTo>
                  <a:pt x="75146" y="654421"/>
                  <a:pt x="167365" y="632597"/>
                  <a:pt x="189088" y="635215"/>
                </a:cubicBezTo>
                <a:cubicBezTo>
                  <a:pt x="217440" y="623749"/>
                  <a:pt x="208344" y="626448"/>
                  <a:pt x="238402" y="617809"/>
                </a:cubicBezTo>
                <a:cubicBezTo>
                  <a:pt x="247394" y="590135"/>
                  <a:pt x="303125" y="595692"/>
                  <a:pt x="332970" y="587858"/>
                </a:cubicBezTo>
                <a:cubicBezTo>
                  <a:pt x="336621" y="563687"/>
                  <a:pt x="356128" y="555392"/>
                  <a:pt x="407552" y="528789"/>
                </a:cubicBezTo>
                <a:cubicBezTo>
                  <a:pt x="410625" y="501558"/>
                  <a:pt x="481949" y="526749"/>
                  <a:pt x="497934" y="483200"/>
                </a:cubicBezTo>
                <a:cubicBezTo>
                  <a:pt x="501858" y="484200"/>
                  <a:pt x="506013" y="484811"/>
                  <a:pt x="510273" y="485018"/>
                </a:cubicBezTo>
                <a:cubicBezTo>
                  <a:pt x="535011" y="486222"/>
                  <a:pt x="557770" y="473768"/>
                  <a:pt x="561099" y="457203"/>
                </a:cubicBezTo>
                <a:cubicBezTo>
                  <a:pt x="592709" y="393031"/>
                  <a:pt x="657171" y="417531"/>
                  <a:pt x="705102" y="380672"/>
                </a:cubicBezTo>
                <a:cubicBezTo>
                  <a:pt x="762904" y="342107"/>
                  <a:pt x="753762" y="341220"/>
                  <a:pt x="800404" y="270755"/>
                </a:cubicBezTo>
                <a:cubicBezTo>
                  <a:pt x="821510" y="277286"/>
                  <a:pt x="831930" y="272279"/>
                  <a:pt x="842353" y="257559"/>
                </a:cubicBezTo>
                <a:cubicBezTo>
                  <a:pt x="871396" y="239661"/>
                  <a:pt x="901151" y="269258"/>
                  <a:pt x="912247" y="235092"/>
                </a:cubicBezTo>
                <a:cubicBezTo>
                  <a:pt x="915193" y="239660"/>
                  <a:pt x="920652" y="240302"/>
                  <a:pt x="927247" y="239063"/>
                </a:cubicBezTo>
                <a:lnTo>
                  <a:pt x="933425" y="236995"/>
                </a:lnTo>
                <a:lnTo>
                  <a:pt x="934108" y="237279"/>
                </a:lnTo>
                <a:lnTo>
                  <a:pt x="935368" y="236344"/>
                </a:lnTo>
                <a:lnTo>
                  <a:pt x="949059" y="231759"/>
                </a:lnTo>
                <a:cubicBezTo>
                  <a:pt x="964033" y="225857"/>
                  <a:pt x="978036" y="220629"/>
                  <a:pt x="980035" y="232451"/>
                </a:cubicBezTo>
                <a:cubicBezTo>
                  <a:pt x="988861" y="233151"/>
                  <a:pt x="994474" y="231910"/>
                  <a:pt x="998443" y="229669"/>
                </a:cubicBezTo>
                <a:cubicBezTo>
                  <a:pt x="1006381" y="225191"/>
                  <a:pt x="1007750" y="216720"/>
                  <a:pt x="1015140" y="211809"/>
                </a:cubicBezTo>
                <a:lnTo>
                  <a:pt x="1027653" y="209075"/>
                </a:lnTo>
                <a:lnTo>
                  <a:pt x="1029989" y="206615"/>
                </a:lnTo>
                <a:lnTo>
                  <a:pt x="1036851" y="201625"/>
                </a:lnTo>
                <a:lnTo>
                  <a:pt x="1029120" y="198042"/>
                </a:lnTo>
                <a:cubicBezTo>
                  <a:pt x="1021104" y="195096"/>
                  <a:pt x="1101729" y="180798"/>
                  <a:pt x="1113256" y="173389"/>
                </a:cubicBezTo>
                <a:lnTo>
                  <a:pt x="1184710" y="152398"/>
                </a:lnTo>
                <a:lnTo>
                  <a:pt x="1310965" y="166725"/>
                </a:lnTo>
                <a:cubicBezTo>
                  <a:pt x="1336372" y="131696"/>
                  <a:pt x="1403197" y="140119"/>
                  <a:pt x="1430934" y="119950"/>
                </a:cubicBezTo>
                <a:lnTo>
                  <a:pt x="1463118" y="119757"/>
                </a:lnTo>
                <a:lnTo>
                  <a:pt x="1493444" y="128262"/>
                </a:lnTo>
                <a:lnTo>
                  <a:pt x="1493168" y="131301"/>
                </a:lnTo>
                <a:cubicBezTo>
                  <a:pt x="1493827" y="133297"/>
                  <a:pt x="1495475" y="133471"/>
                  <a:pt x="1497974" y="132687"/>
                </a:cubicBezTo>
                <a:lnTo>
                  <a:pt x="1502355" y="130762"/>
                </a:lnTo>
                <a:lnTo>
                  <a:pt x="1508100" y="132372"/>
                </a:lnTo>
                <a:lnTo>
                  <a:pt x="1523822" y="135958"/>
                </a:lnTo>
                <a:lnTo>
                  <a:pt x="1528971" y="142145"/>
                </a:lnTo>
                <a:cubicBezTo>
                  <a:pt x="1544182" y="151821"/>
                  <a:pt x="1579536" y="139768"/>
                  <a:pt x="1590631" y="154682"/>
                </a:cubicBezTo>
                <a:lnTo>
                  <a:pt x="1609537" y="150462"/>
                </a:lnTo>
                <a:lnTo>
                  <a:pt x="1631335" y="160532"/>
                </a:lnTo>
                <a:cubicBezTo>
                  <a:pt x="1651445" y="168813"/>
                  <a:pt x="1672155" y="173541"/>
                  <a:pt x="1693983" y="164048"/>
                </a:cubicBezTo>
                <a:cubicBezTo>
                  <a:pt x="1686705" y="185321"/>
                  <a:pt x="1748101" y="157604"/>
                  <a:pt x="1763575" y="175690"/>
                </a:cubicBezTo>
                <a:cubicBezTo>
                  <a:pt x="1773286" y="190711"/>
                  <a:pt x="1794179" y="185800"/>
                  <a:pt x="1812709" y="188883"/>
                </a:cubicBezTo>
                <a:cubicBezTo>
                  <a:pt x="1830479" y="202932"/>
                  <a:pt x="1918180" y="204037"/>
                  <a:pt x="1945879" y="197052"/>
                </a:cubicBezTo>
                <a:cubicBezTo>
                  <a:pt x="1955185" y="193416"/>
                  <a:pt x="1964727" y="191072"/>
                  <a:pt x="1974418" y="189712"/>
                </a:cubicBezTo>
                <a:lnTo>
                  <a:pt x="2235555" y="226659"/>
                </a:lnTo>
                <a:cubicBezTo>
                  <a:pt x="2235555" y="166322"/>
                  <a:pt x="2881775" y="274380"/>
                  <a:pt x="2881775" y="214043"/>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8" name="Freeform: Shape 117">
            <a:extLst>
              <a:ext uri="{FF2B5EF4-FFF2-40B4-BE49-F238E27FC236}">
                <a16:creationId xmlns:a16="http://schemas.microsoft.com/office/drawing/2014/main" id="{1BBFDD63-AD5F-4E42-979B-2FBDE345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855" y="1431370"/>
            <a:ext cx="5217258" cy="338246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12">
            <a:extLst>
              <a:ext uri="{FF2B5EF4-FFF2-40B4-BE49-F238E27FC236}">
                <a16:creationId xmlns:a16="http://schemas.microsoft.com/office/drawing/2014/main" id="{75E2903E-0E5F-478E-B5BD-EFE6EA1123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58" r="5022" b="2"/>
          <a:stretch/>
        </p:blipFill>
        <p:spPr bwMode="auto">
          <a:xfrm>
            <a:off x="953651" y="1737251"/>
            <a:ext cx="4925667" cy="2770700"/>
          </a:xfrm>
          <a:prstGeom prst="rect">
            <a:avLst/>
          </a:prstGeom>
          <a:noFill/>
          <a:extLst>
            <a:ext uri="{909E8E84-426E-40DD-AFC4-6F175D3DCCD1}">
              <a14:hiddenFill xmlns:a14="http://schemas.microsoft.com/office/drawing/2010/main">
                <a:solidFill>
                  <a:srgbClr val="FFFFFF"/>
                </a:solidFill>
              </a14:hiddenFill>
            </a:ext>
          </a:extLst>
        </p:spPr>
      </p:pic>
      <p:sp>
        <p:nvSpPr>
          <p:cNvPr id="120" name="Freeform: Shape 119">
            <a:extLst>
              <a:ext uri="{FF2B5EF4-FFF2-40B4-BE49-F238E27FC236}">
                <a16:creationId xmlns:a16="http://schemas.microsoft.com/office/drawing/2014/main" id="{AABDB02C-700D-4121-B1D1-CCB58F4BE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4339" y="1431370"/>
            <a:ext cx="5217258" cy="338246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8">
            <a:extLst>
              <a:ext uri="{FF2B5EF4-FFF2-40B4-BE49-F238E27FC236}">
                <a16:creationId xmlns:a16="http://schemas.microsoft.com/office/drawing/2014/main" id="{76EB0ED0-623D-4561-86F0-CEEAC0668E6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273" r="1551" b="-1"/>
          <a:stretch/>
        </p:blipFill>
        <p:spPr bwMode="auto">
          <a:xfrm>
            <a:off x="6340135" y="1727895"/>
            <a:ext cx="4925667" cy="278941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269A015-5829-47E5-810A-D5680E750C89}"/>
              </a:ext>
            </a:extLst>
          </p:cNvPr>
          <p:cNvSpPr>
            <a:spLocks noGrp="1"/>
          </p:cNvSpPr>
          <p:nvPr>
            <p:ph idx="1"/>
          </p:nvPr>
        </p:nvSpPr>
        <p:spPr>
          <a:xfrm>
            <a:off x="1050879" y="5081956"/>
            <a:ext cx="10117130" cy="1318843"/>
          </a:xfrm>
        </p:spPr>
        <p:txBody>
          <a:bodyPr anchor="ctr">
            <a:normAutofit/>
          </a:bodyPr>
          <a:lstStyle/>
          <a:p>
            <a:pPr algn="ctr"/>
            <a:endParaRPr lang="en-US"/>
          </a:p>
        </p:txBody>
      </p:sp>
    </p:spTree>
    <p:extLst>
      <p:ext uri="{BB962C8B-B14F-4D97-AF65-F5344CB8AC3E}">
        <p14:creationId xmlns:p14="http://schemas.microsoft.com/office/powerpoint/2010/main" val="2976231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1BDED99-B35B-4FEE-A274-8E8DB6FEE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02473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EBE27D-758B-47F3-97D3-87635131B2FD}"/>
              </a:ext>
            </a:extLst>
          </p:cNvPr>
          <p:cNvSpPr>
            <a:spLocks noGrp="1"/>
          </p:cNvSpPr>
          <p:nvPr>
            <p:ph type="title"/>
          </p:nvPr>
        </p:nvSpPr>
        <p:spPr>
          <a:xfrm>
            <a:off x="1050879" y="609601"/>
            <a:ext cx="6967181" cy="1216024"/>
          </a:xfrm>
        </p:spPr>
        <p:txBody>
          <a:bodyPr>
            <a:normAutofit/>
          </a:bodyPr>
          <a:lstStyle/>
          <a:p>
            <a:r>
              <a:rPr lang="en-US" dirty="0"/>
              <a:t>What's next?</a:t>
            </a:r>
          </a:p>
        </p:txBody>
      </p:sp>
      <p:sp>
        <p:nvSpPr>
          <p:cNvPr id="26" name="Content Placeholder 2">
            <a:extLst>
              <a:ext uri="{FF2B5EF4-FFF2-40B4-BE49-F238E27FC236}">
                <a16:creationId xmlns:a16="http://schemas.microsoft.com/office/drawing/2014/main" id="{33F9BC52-7A83-4BC1-98C1-EE1A7B151AD1}"/>
              </a:ext>
            </a:extLst>
          </p:cNvPr>
          <p:cNvSpPr>
            <a:spLocks noGrp="1"/>
          </p:cNvSpPr>
          <p:nvPr>
            <p:ph idx="1"/>
          </p:nvPr>
        </p:nvSpPr>
        <p:spPr>
          <a:xfrm>
            <a:off x="1050879" y="2147356"/>
            <a:ext cx="6967181" cy="4107021"/>
          </a:xfrm>
        </p:spPr>
        <p:txBody>
          <a:bodyPr>
            <a:normAutofit/>
          </a:bodyPr>
          <a:lstStyle/>
          <a:p>
            <a:r>
              <a:rPr lang="en-US"/>
              <a:t>Improve the Recommender System, make more advanced </a:t>
            </a:r>
            <a:r>
              <a:rPr lang="en-US" err="1"/>
              <a:t>i.e</a:t>
            </a:r>
            <a:r>
              <a:rPr lang="en-US"/>
              <a:t> Research Collab-Based Filtering</a:t>
            </a:r>
          </a:p>
          <a:p>
            <a:r>
              <a:rPr lang="en-US"/>
              <a:t>Add Rating system to each item to assist in recommendations</a:t>
            </a:r>
          </a:p>
          <a:p>
            <a:r>
              <a:rPr lang="en-US"/>
              <a:t>User Dashboard</a:t>
            </a:r>
          </a:p>
          <a:p>
            <a:r>
              <a:rPr lang="en-US"/>
              <a:t>View Pages to display more information about each item</a:t>
            </a:r>
          </a:p>
          <a:p>
            <a:endParaRPr lang="en-US"/>
          </a:p>
        </p:txBody>
      </p:sp>
      <p:pic>
        <p:nvPicPr>
          <p:cNvPr id="13" name="Picture 12" descr="Multi-coloured paper-craft art">
            <a:extLst>
              <a:ext uri="{FF2B5EF4-FFF2-40B4-BE49-F238E27FC236}">
                <a16:creationId xmlns:a16="http://schemas.microsoft.com/office/drawing/2014/main" id="{9DEEAD6E-068D-491A-BA9E-B241F9A87571}"/>
              </a:ext>
            </a:extLst>
          </p:cNvPr>
          <p:cNvPicPr>
            <a:picLocks noChangeAspect="1"/>
          </p:cNvPicPr>
          <p:nvPr/>
        </p:nvPicPr>
        <p:blipFill rotWithShape="1">
          <a:blip r:embed="rId2"/>
          <a:srcRect l="30587" r="28350" b="-1"/>
          <a:stretch/>
        </p:blipFill>
        <p:spPr>
          <a:xfrm>
            <a:off x="7968222" y="2"/>
            <a:ext cx="4223778" cy="6865951"/>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Tree>
    <p:extLst>
      <p:ext uri="{BB962C8B-B14F-4D97-AF65-F5344CB8AC3E}">
        <p14:creationId xmlns:p14="http://schemas.microsoft.com/office/powerpoint/2010/main" val="3873994511"/>
      </p:ext>
    </p:extLst>
  </p:cSld>
  <p:clrMapOvr>
    <a:masterClrMapping/>
  </p:clrMapOvr>
</p:sld>
</file>

<file path=ppt/theme/theme1.xml><?xml version="1.0" encoding="utf-8"?>
<a:theme xmlns:a="http://schemas.openxmlformats.org/drawingml/2006/main" name="ArchiveVTI">
  <a:themeElements>
    <a:clrScheme name="Archive">
      <a:dk1>
        <a:sysClr val="windowText" lastClr="000000"/>
      </a:dk1>
      <a:lt1>
        <a:sysClr val="window" lastClr="FFFFFF"/>
      </a:lt1>
      <a:dk2>
        <a:srgbClr val="353B3D"/>
      </a:dk2>
      <a:lt2>
        <a:srgbClr val="EEECEA"/>
      </a:lt2>
      <a:accent1>
        <a:srgbClr val="A65E5E"/>
      </a:accent1>
      <a:accent2>
        <a:srgbClr val="9D6053"/>
      </a:accent2>
      <a:accent3>
        <a:srgbClr val="968274"/>
      </a:accent3>
      <a:accent4>
        <a:srgbClr val="878079"/>
      </a:accent4>
      <a:accent5>
        <a:srgbClr val="6C737A"/>
      </a:accent5>
      <a:accent6>
        <a:srgbClr val="697777"/>
      </a:accent6>
      <a:hlink>
        <a:srgbClr val="A25872"/>
      </a:hlink>
      <a:folHlink>
        <a:srgbClr val="667A7E"/>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otalTime>76</TotalTime>
  <Words>247</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Bembo</vt:lpstr>
      <vt:lpstr>ArchiveVTI</vt:lpstr>
      <vt:lpstr>Festivly</vt:lpstr>
      <vt:lpstr>What is a recommender system?</vt:lpstr>
      <vt:lpstr>Project Description</vt:lpstr>
      <vt:lpstr>Work done to date</vt:lpstr>
      <vt:lpstr>Research</vt:lpstr>
      <vt:lpstr>Coding</vt:lpstr>
      <vt:lpstr>What's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Festivly</dc:title>
  <dc:creator>Conor Lyons (Student)</dc:creator>
  <cp:lastModifiedBy>Conor Lyons (Student)</cp:lastModifiedBy>
  <cp:revision>2</cp:revision>
  <dcterms:created xsi:type="dcterms:W3CDTF">2022-02-23T16:34:45Z</dcterms:created>
  <dcterms:modified xsi:type="dcterms:W3CDTF">2022-02-24T13:17:46Z</dcterms:modified>
</cp:coreProperties>
</file>