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84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0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0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6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06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0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0916-DDFD-4DCF-9E35-40F812E4CA6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06019-F9B4-4CA5-97FC-C21C90BB0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71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55823" y="1027206"/>
            <a:ext cx="349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chm_tile_889_303997_3797006.tif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264128" y="1027206"/>
            <a:ext cx="35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dem_tile_889_303997_3797006.tif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169" y="1396538"/>
            <a:ext cx="3956858" cy="39516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738" y="1391366"/>
            <a:ext cx="3956858" cy="395685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295650" y="4730750"/>
            <a:ext cx="470247" cy="8191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81937" y="4159250"/>
            <a:ext cx="121513" cy="13906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27169" y="5549900"/>
            <a:ext cx="158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Natural Vegetation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70419" y="5549900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Buildings</a:t>
            </a:r>
            <a:endParaRPr lang="en-US" sz="1400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5194300" y="5181600"/>
            <a:ext cx="219480" cy="3683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244975" y="4965700"/>
            <a:ext cx="573432" cy="6413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67061" y="5549899"/>
            <a:ext cx="1077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Power Lines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855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2</cp:revision>
  <dcterms:created xsi:type="dcterms:W3CDTF">2025-04-14T22:13:28Z</dcterms:created>
  <dcterms:modified xsi:type="dcterms:W3CDTF">2025-04-14T22:15:22Z</dcterms:modified>
</cp:coreProperties>
</file>