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1BB8-9D80-417A-B1C1-E9F508D25C3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AB84-F9F7-417A-85C2-1CB860CC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50" y="8824685"/>
            <a:ext cx="969798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0" y="14311086"/>
            <a:ext cx="2627086" cy="696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2" t="78519" r="7945" b="10476"/>
          <a:stretch/>
        </p:blipFill>
        <p:spPr>
          <a:xfrm>
            <a:off x="13020536" y="14862631"/>
            <a:ext cx="2423886" cy="75474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60950" y="-4872433"/>
            <a:ext cx="9697986" cy="6858000"/>
            <a:chOff x="5760950" y="1966685"/>
            <a:chExt cx="9697986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950" y="1966685"/>
              <a:ext cx="9697986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65373" y="2409371"/>
              <a:ext cx="217714" cy="145142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83087" y="2257922"/>
              <a:ext cx="65594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25 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0 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60950" y="1974850"/>
            <a:ext cx="9697986" cy="6858000"/>
            <a:chOff x="5760950" y="-4891315"/>
            <a:chExt cx="9697986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950" y="-4891315"/>
              <a:ext cx="9697986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965373" y="-4600078"/>
              <a:ext cx="217714" cy="145142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3087" y="-4751527"/>
              <a:ext cx="65594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25 m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0 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965373" y="9393890"/>
            <a:ext cx="217714" cy="14514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83087" y="9242441"/>
            <a:ext cx="726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-10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98211" y="-4792714"/>
            <a:ext cx="40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2015 Canopy Height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8211" y="2054569"/>
            <a:ext cx="40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2018 Canopy Height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58627" y="8901852"/>
            <a:ext cx="450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Canopy Height Change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927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90525"/>
            <a:ext cx="86106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2022-05-17T21:13:56Z</dcterms:created>
  <dcterms:modified xsi:type="dcterms:W3CDTF">2022-05-17T21:23:59Z</dcterms:modified>
</cp:coreProperties>
</file>