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9761F-03E1-A349-A89E-339855C0F1E1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833-0B59-C04B-B560-52A594D00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9761F-03E1-A349-A89E-339855C0F1E1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833-0B59-C04B-B560-52A594D00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78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9761F-03E1-A349-A89E-339855C0F1E1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833-0B59-C04B-B560-52A594D00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4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9761F-03E1-A349-A89E-339855C0F1E1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833-0B59-C04B-B560-52A594D00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5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9761F-03E1-A349-A89E-339855C0F1E1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833-0B59-C04B-B560-52A594D00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4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9761F-03E1-A349-A89E-339855C0F1E1}" type="datetimeFigureOut">
              <a:rPr lang="en-US" smtClean="0"/>
              <a:t>12/9/14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833-0B59-C04B-B560-52A594D00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18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9761F-03E1-A349-A89E-339855C0F1E1}" type="datetimeFigureOut">
              <a:rPr lang="en-US" smtClean="0"/>
              <a:t>12/9/14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833-0B59-C04B-B560-52A594D00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3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9761F-03E1-A349-A89E-339855C0F1E1}" type="datetimeFigureOut">
              <a:rPr lang="en-US" smtClean="0"/>
              <a:t>12/9/14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833-0B59-C04B-B560-52A594D00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36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9761F-03E1-A349-A89E-339855C0F1E1}" type="datetimeFigureOut">
              <a:rPr lang="en-US" smtClean="0"/>
              <a:t>12/9/14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833-0B59-C04B-B560-52A594D00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6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9761F-03E1-A349-A89E-339855C0F1E1}" type="datetimeFigureOut">
              <a:rPr lang="en-US" smtClean="0"/>
              <a:t>12/9/14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833-0B59-C04B-B560-52A594D00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3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9761F-03E1-A349-A89E-339855C0F1E1}" type="datetimeFigureOut">
              <a:rPr lang="en-US" smtClean="0"/>
              <a:t>12/9/14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833-0B59-C04B-B560-52A594D00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9761F-03E1-A349-A89E-339855C0F1E1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3D833-0B59-C04B-B560-52A594D00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CIS581 Project 4: Face Replacement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be implementing face replacement using MATLAB’s built in tools, some functions of our own, and 3</a:t>
            </a:r>
            <a:r>
              <a:rPr lang="en-US" baseline="30000" dirty="0" smtClean="0"/>
              <a:t>rd</a:t>
            </a:r>
            <a:r>
              <a:rPr lang="en-US" dirty="0" smtClean="0"/>
              <a:t> party toolboxes.</a:t>
            </a:r>
          </a:p>
          <a:p>
            <a:r>
              <a:rPr lang="en-US" dirty="0" smtClean="0"/>
              <a:t>Feature detection will mostly be done with toolboxes, we will write the blending and feature recognition functions ourselves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852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Detection	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smtClean="0"/>
              <a:t>MATLAB’s </a:t>
            </a:r>
            <a:r>
              <a:rPr lang="en-US" smtClean="0"/>
              <a:t>pre-trained </a:t>
            </a:r>
            <a:r>
              <a:rPr lang="en-US" smtClean="0"/>
              <a:t> </a:t>
            </a:r>
            <a:r>
              <a:rPr lang="en-US" dirty="0" smtClean="0"/>
              <a:t>Viola-Jones functions, we will find faces and then the individual components of the face. </a:t>
            </a:r>
          </a:p>
          <a:p>
            <a:r>
              <a:rPr lang="en-US" dirty="0" smtClean="0"/>
              <a:t>Using the positions of the individual eyes, nose, and mouth, we will reject incomplete or incorrect faces using the k-fan model of the face and calculate the appropriate transform to our target face.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4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Blending and Warping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warp using either TSP or a triangular mesh using the main face features as control points</a:t>
            </a:r>
          </a:p>
          <a:p>
            <a:r>
              <a:rPr lang="en-US" dirty="0" smtClean="0"/>
              <a:t>Blending will be done using </a:t>
            </a:r>
            <a:r>
              <a:rPr lang="en-US" dirty="0" err="1" smtClean="0"/>
              <a:t>gaussian</a:t>
            </a:r>
            <a:r>
              <a:rPr lang="en-US" dirty="0" smtClean="0"/>
              <a:t> and </a:t>
            </a:r>
            <a:r>
              <a:rPr lang="en-US" dirty="0" err="1" smtClean="0"/>
              <a:t>laplacian</a:t>
            </a:r>
            <a:r>
              <a:rPr lang="en-US" dirty="0" smtClean="0"/>
              <a:t> pyramids.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19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 Detector Test</a:t>
            </a:r>
            <a:endParaRPr lang="en-US" dirty="0"/>
          </a:p>
        </p:txBody>
      </p:sp>
      <p:pic>
        <p:nvPicPr>
          <p:cNvPr id="4" name="Content Placeholder 3" descr="facetes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" r="13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13457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Pyramid Test</a:t>
            </a:r>
            <a:endParaRPr lang="en-US" dirty="0"/>
          </a:p>
        </p:txBody>
      </p:sp>
      <p:pic>
        <p:nvPicPr>
          <p:cNvPr id="4" name="Content Placeholder 3" descr="gaussianpyrami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" r="13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10713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148</Words>
  <Application>Microsoft Macintosh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CIS581 Project 4: Face Replacement</vt:lpstr>
      <vt:lpstr>Feature Detection  Plan</vt:lpstr>
      <vt:lpstr>Blending and Warping</vt:lpstr>
      <vt:lpstr>Face Detector Test</vt:lpstr>
      <vt:lpstr>Pyramid Test</vt:lpstr>
    </vt:vector>
  </TitlesOfParts>
  <Company>None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CIS581 Project 4: Face Replacement</dc:title>
  <dc:creator>Conor O'Brien</dc:creator>
  <cp:lastModifiedBy>Conor O'Brien</cp:lastModifiedBy>
  <cp:revision>3</cp:revision>
  <dcterms:created xsi:type="dcterms:W3CDTF">2014-12-09T21:10:23Z</dcterms:created>
  <dcterms:modified xsi:type="dcterms:W3CDTF">2014-12-09T21:27:32Z</dcterms:modified>
</cp:coreProperties>
</file>