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A90ED-B5A9-476B-856B-0F9454D98BC4}" type="datetime1">
              <a:rPr lang="en-GB" smtClean="0"/>
              <a:t>08/06/2016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A5719-D660-48F3-B045-0EF9B632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025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3B20-3965-44E2-ACCF-897865611755}" type="datetime1">
              <a:rPr lang="en-GB" smtClean="0"/>
              <a:t>08/06/2016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69C21-FADC-4FDB-8968-CD370642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647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69C21-FADC-4FDB-8968-CD370642AC4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67508-75FB-4F64-878D-2B41C7F1DD5A}" type="datetime1">
              <a:rPr lang="en-GB" smtClean="0"/>
              <a:t>08/06/2016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3145-2C00-4694-A9EC-0E99FC259BD2}" type="datetime1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58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72DB-76A1-4235-A32F-2B4E334E2412}" type="datetime1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7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943-FC64-41CB-9D8B-F0194AB522F4}" type="datetime1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E9F-BD65-47CC-8F04-36649B14E66C}" type="datetime1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EE-E744-41BD-8CE8-8A740DEFBB47}" type="datetime1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D7DF-B8B8-4AFA-B307-FF6783C97931}" type="datetime1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555A-4B01-48FF-8352-33B299EF6021}" type="datetime1">
              <a:rPr lang="en-GB" smtClean="0"/>
              <a:t>08/06/2016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01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28BF-9020-4FEE-8A14-B38AFCBFACC4}" type="datetime1">
              <a:rPr lang="en-GB" smtClean="0"/>
              <a:t>08/06/2016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1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2B0-8C2E-40A4-89E0-78F2B6A23862}" type="datetime1">
              <a:rPr lang="en-GB" smtClean="0"/>
              <a:t>08/06/2016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59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0B14-8C0B-4C38-AC1E-E7131D566D07}" type="datetime1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5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F569-7CDB-46DC-A133-1283B854324F}" type="datetime1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4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1946-467F-47CA-90BC-32EDDE111D12}" type="datetime1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EA32-EB15-4399-B229-12CB94352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1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3" y="0"/>
            <a:ext cx="9191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E9F-BD65-47CC-8F04-36649B14E66C}" type="datetime1">
              <a:rPr lang="en-GB" smtClean="0"/>
              <a:t>08/06/2016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EA32-EB15-4399-B229-12CB943525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4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Conor O'Neill</dc:creator>
  <cp:lastModifiedBy>Conor O'Neill</cp:lastModifiedBy>
  <cp:revision>1</cp:revision>
  <dcterms:created xsi:type="dcterms:W3CDTF">2016-06-08T09:23:49Z</dcterms:created>
  <dcterms:modified xsi:type="dcterms:W3CDTF">2016-06-08T09:24:40Z</dcterms:modified>
</cp:coreProperties>
</file>