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1" d="100"/>
          <a:sy n="41" d="100"/>
        </p:scale>
        <p:origin x="3624" y="17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1d76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1d76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1d764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1d764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1d764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1d764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1d764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1d764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b1d764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b1d764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12: Tropical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Stephanie Wooten, Manny </a:t>
            </a:r>
            <a:r>
              <a:rPr lang="en-US" dirty="0" err="1" smtClean="0"/>
              <a:t>Urrutia</a:t>
            </a:r>
            <a:r>
              <a:rPr lang="en-US" dirty="0" smtClean="0"/>
              <a:t>, </a:t>
            </a:r>
            <a:r>
              <a:rPr lang="en-US" dirty="0" err="1" smtClean="0"/>
              <a:t>Conor</a:t>
            </a:r>
            <a:r>
              <a:rPr lang="en-US" dirty="0" smtClean="0"/>
              <a:t> Brennan, Liam </a:t>
            </a:r>
            <a:r>
              <a:rPr lang="en-US" dirty="0" err="1" smtClean="0"/>
              <a:t>Binford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board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85" y="969314"/>
            <a:ext cx="3936723" cy="39367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4" y="1326946"/>
            <a:ext cx="6042991" cy="30674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Thumbnails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5" y="1017725"/>
            <a:ext cx="3248364" cy="1946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67" y="1017725"/>
            <a:ext cx="3287422" cy="1959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26" y="2964139"/>
            <a:ext cx="3254872" cy="19268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art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3" y="3258277"/>
            <a:ext cx="1311589" cy="13115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488" y="1190598"/>
            <a:ext cx="2208663" cy="13232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141" y="2726437"/>
            <a:ext cx="2582190" cy="1844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44" y="1328845"/>
            <a:ext cx="2208663" cy="1323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13" y="2860675"/>
            <a:ext cx="327897" cy="1649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2" y="2652075"/>
            <a:ext cx="2582190" cy="319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2" y="1126526"/>
            <a:ext cx="2208663" cy="13232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game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5258" t="10867" r="26281" b="41042"/>
          <a:stretch/>
        </p:blipFill>
        <p:spPr>
          <a:xfrm>
            <a:off x="311700" y="1724325"/>
            <a:ext cx="3760860" cy="20993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5320" t="10527" r="25835" b="40238"/>
          <a:stretch/>
        </p:blipFill>
        <p:spPr>
          <a:xfrm>
            <a:off x="4330467" y="2860675"/>
            <a:ext cx="3790708" cy="21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25128" t="10869" r="25641" b="40128"/>
          <a:stretch/>
        </p:blipFill>
        <p:spPr>
          <a:xfrm>
            <a:off x="4953710" y="407673"/>
            <a:ext cx="3820557" cy="2139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Team 12: Tropical</vt:lpstr>
      <vt:lpstr>Research board </vt:lpstr>
      <vt:lpstr>Distillation </vt:lpstr>
      <vt:lpstr>Thumbnails </vt:lpstr>
      <vt:lpstr>Final art </vt:lpstr>
      <vt:lpstr>Screenshot of the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and theme</dc:title>
  <dc:creator>Stephanie Wooten</dc:creator>
  <cp:lastModifiedBy>Stephanie Wooten</cp:lastModifiedBy>
  <cp:revision>2</cp:revision>
  <dcterms:modified xsi:type="dcterms:W3CDTF">2019-11-15T22:46:16Z</dcterms:modified>
</cp:coreProperties>
</file>