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6" r:id="rId4"/>
    <p:sldId id="259" r:id="rId5"/>
    <p:sldId id="280" r:id="rId6"/>
    <p:sldId id="270" r:id="rId7"/>
    <p:sldId id="268" r:id="rId8"/>
    <p:sldId id="279" r:id="rId9"/>
    <p:sldId id="274" r:id="rId10"/>
    <p:sldId id="28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86" d="100"/>
          <a:sy n="86" d="100"/>
        </p:scale>
        <p:origin x="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7507E-A8D7-4934-8947-898D4DE130F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A72F9-FD87-4F81-931E-3F2A0A1C1A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46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0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0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82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846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2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63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7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56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93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团队名称：云白给大队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028700"/>
            <a:ext cx="105156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746418F-6359-46C3-B343-E4235E84C5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团队名称：云白给大队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1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2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3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15" Type="http://schemas.openxmlformats.org/officeDocument/2006/relationships/image" Target="../media/image5.png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8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6.png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8.xml"/><Relationship Id="rId7" Type="http://schemas.openxmlformats.org/officeDocument/2006/relationships/image" Target="../media/image1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78779" y="2214342"/>
            <a:ext cx="3912646" cy="1414323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4000" b="1" dirty="0"/>
              <a:t>图形学实验汇报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563227" y="3510506"/>
            <a:ext cx="3428197" cy="589839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——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第三次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11.21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 rot="10800000">
            <a:off x="3292424" y="1714219"/>
            <a:ext cx="5430250" cy="2839058"/>
          </a:xfrm>
          <a:custGeom>
            <a:avLst/>
            <a:gdLst>
              <a:gd name="connsiteX0" fmla="*/ 144000 w 4154900"/>
              <a:gd name="connsiteY0" fmla="*/ 720000 h 2270327"/>
              <a:gd name="connsiteX1" fmla="*/ 0 w 4154900"/>
              <a:gd name="connsiteY1" fmla="*/ 720000 h 2270327"/>
              <a:gd name="connsiteX2" fmla="*/ 0 w 4154900"/>
              <a:gd name="connsiteY2" fmla="*/ 144000 h 2270327"/>
              <a:gd name="connsiteX3" fmla="*/ 0 w 4154900"/>
              <a:gd name="connsiteY3" fmla="*/ 0 h 2270327"/>
              <a:gd name="connsiteX4" fmla="*/ 144000 w 4154900"/>
              <a:gd name="connsiteY4" fmla="*/ 0 h 2270327"/>
              <a:gd name="connsiteX5" fmla="*/ 2160000 w 4154900"/>
              <a:gd name="connsiteY5" fmla="*/ 0 h 2270327"/>
              <a:gd name="connsiteX6" fmla="*/ 2160000 w 4154900"/>
              <a:gd name="connsiteY6" fmla="*/ 144000 h 2270327"/>
              <a:gd name="connsiteX7" fmla="*/ 144000 w 4154900"/>
              <a:gd name="connsiteY7" fmla="*/ 144000 h 2270327"/>
              <a:gd name="connsiteX8" fmla="*/ 4154900 w 4154900"/>
              <a:gd name="connsiteY8" fmla="*/ 2270327 h 2270327"/>
              <a:gd name="connsiteX9" fmla="*/ 4010900 w 4154900"/>
              <a:gd name="connsiteY9" fmla="*/ 2270327 h 2270327"/>
              <a:gd name="connsiteX10" fmla="*/ 1994900 w 4154900"/>
              <a:gd name="connsiteY10" fmla="*/ 2270327 h 2270327"/>
              <a:gd name="connsiteX11" fmla="*/ 1994900 w 4154900"/>
              <a:gd name="connsiteY11" fmla="*/ 2126327 h 2270327"/>
              <a:gd name="connsiteX12" fmla="*/ 4010900 w 4154900"/>
              <a:gd name="connsiteY12" fmla="*/ 2126327 h 2270327"/>
              <a:gd name="connsiteX13" fmla="*/ 4010900 w 4154900"/>
              <a:gd name="connsiteY13" fmla="*/ 1550327 h 2270327"/>
              <a:gd name="connsiteX14" fmla="*/ 4154900 w 4154900"/>
              <a:gd name="connsiteY14" fmla="*/ 1550327 h 2270327"/>
              <a:gd name="connsiteX15" fmla="*/ 4154900 w 4154900"/>
              <a:gd name="connsiteY15" fmla="*/ 2126327 h 227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54900" h="2270327">
                <a:moveTo>
                  <a:pt x="144000" y="720000"/>
                </a:moveTo>
                <a:lnTo>
                  <a:pt x="0" y="720000"/>
                </a:lnTo>
                <a:lnTo>
                  <a:pt x="0" y="144000"/>
                </a:lnTo>
                <a:lnTo>
                  <a:pt x="0" y="0"/>
                </a:lnTo>
                <a:lnTo>
                  <a:pt x="144000" y="0"/>
                </a:lnTo>
                <a:lnTo>
                  <a:pt x="2160000" y="0"/>
                </a:lnTo>
                <a:lnTo>
                  <a:pt x="2160000" y="144000"/>
                </a:lnTo>
                <a:lnTo>
                  <a:pt x="144000" y="144000"/>
                </a:lnTo>
                <a:close/>
                <a:moveTo>
                  <a:pt x="4154900" y="2270327"/>
                </a:moveTo>
                <a:lnTo>
                  <a:pt x="4010900" y="2270327"/>
                </a:lnTo>
                <a:lnTo>
                  <a:pt x="1994900" y="2270327"/>
                </a:lnTo>
                <a:lnTo>
                  <a:pt x="1994900" y="2126327"/>
                </a:lnTo>
                <a:lnTo>
                  <a:pt x="4010900" y="2126327"/>
                </a:lnTo>
                <a:lnTo>
                  <a:pt x="4010900" y="1550327"/>
                </a:lnTo>
                <a:lnTo>
                  <a:pt x="4154900" y="1550327"/>
                </a:lnTo>
                <a:lnTo>
                  <a:pt x="4154900" y="212632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248A79-1E84-48F6-B85C-00B8034BF6C9}"/>
              </a:ext>
            </a:extLst>
          </p:cNvPr>
          <p:cNvSpPr txBox="1"/>
          <p:nvPr/>
        </p:nvSpPr>
        <p:spPr>
          <a:xfrm>
            <a:off x="4563227" y="4782787"/>
            <a:ext cx="4073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71117130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李雨峤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711174    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钟昊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711174    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李鑫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2082800" y="0"/>
            <a:ext cx="10109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20828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022600" y="2781300"/>
            <a:ext cx="52578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THANKS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半闭框 30"/>
          <p:cNvSpPr/>
          <p:nvPr>
            <p:custDataLst>
              <p:tags r:id="rId5"/>
            </p:custDataLst>
          </p:nvPr>
        </p:nvSpPr>
        <p:spPr>
          <a:xfrm rot="8100000">
            <a:off x="5171709" y="3705155"/>
            <a:ext cx="245022" cy="245022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半闭框 31"/>
          <p:cNvSpPr/>
          <p:nvPr>
            <p:custDataLst>
              <p:tags r:id="rId6"/>
            </p:custDataLst>
          </p:nvPr>
        </p:nvSpPr>
        <p:spPr>
          <a:xfrm rot="8100000">
            <a:off x="5515032" y="3704943"/>
            <a:ext cx="245022" cy="245022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半闭框 32"/>
          <p:cNvSpPr/>
          <p:nvPr>
            <p:custDataLst>
              <p:tags r:id="rId7"/>
            </p:custDataLst>
          </p:nvPr>
        </p:nvSpPr>
        <p:spPr>
          <a:xfrm rot="8100000">
            <a:off x="5858356" y="3704944"/>
            <a:ext cx="245022" cy="245022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79776" y="2967083"/>
            <a:ext cx="884344" cy="884344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4800" dirty="0">
                <a:solidFill>
                  <a:prstClr val="white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1</a:t>
            </a:r>
            <a:endParaRPr lang="zh-CN" altLang="en-US" sz="4800" dirty="0">
              <a:solidFill>
                <a:prstClr val="white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0522" y="3101479"/>
            <a:ext cx="336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3200" dirty="0">
                <a:solidFill>
                  <a:prstClr val="white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图形绘制</a:t>
            </a:r>
          </a:p>
        </p:txBody>
      </p:sp>
    </p:spTree>
    <p:extLst>
      <p:ext uri="{BB962C8B-B14F-4D97-AF65-F5344CB8AC3E}">
        <p14:creationId xmlns:p14="http://schemas.microsoft.com/office/powerpoint/2010/main" val="15254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7" y="808849"/>
            <a:ext cx="561975" cy="56197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单击此处，添加您的个人信息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061725" y="807816"/>
            <a:ext cx="2717800" cy="561975"/>
          </a:xfrm>
        </p:spPr>
        <p:txBody>
          <a:bodyPr anchor="b">
            <a:norm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椅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电脑</a:t>
            </a:r>
          </a:p>
        </p:txBody>
      </p:sp>
      <p:sp>
        <p:nvSpPr>
          <p:cNvPr id="94" name="矩形 93"/>
          <p:cNvSpPr/>
          <p:nvPr>
            <p:custDataLst>
              <p:tags r:id="rId6"/>
            </p:custDataLst>
          </p:nvPr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半闭框 94"/>
          <p:cNvSpPr/>
          <p:nvPr>
            <p:custDataLst>
              <p:tags r:id="rId7"/>
            </p:custDataLst>
          </p:nvPr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半闭框 95"/>
          <p:cNvSpPr/>
          <p:nvPr>
            <p:custDataLst>
              <p:tags r:id="rId8"/>
            </p:custDataLst>
          </p:nvPr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半闭框 96"/>
          <p:cNvSpPr/>
          <p:nvPr>
            <p:custDataLst>
              <p:tags r:id="rId9"/>
            </p:custDataLst>
          </p:nvPr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等腰三角形 97"/>
          <p:cNvSpPr/>
          <p:nvPr>
            <p:custDataLst>
              <p:tags r:id="rId10"/>
            </p:custDataLst>
          </p:nvPr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DDAAAF-9477-471C-A60B-D526D472844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20" y="1706913"/>
            <a:ext cx="5248101" cy="39360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7" y="808849"/>
            <a:ext cx="561975" cy="561975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单击此处，添加您的个人信息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061725" y="807816"/>
            <a:ext cx="2717800" cy="561975"/>
          </a:xfrm>
        </p:spPr>
        <p:txBody>
          <a:bodyPr anchor="b">
            <a:norm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椅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+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电脑</a:t>
            </a:r>
          </a:p>
        </p:txBody>
      </p:sp>
      <p:sp>
        <p:nvSpPr>
          <p:cNvPr id="94" name="矩形 93"/>
          <p:cNvSpPr/>
          <p:nvPr>
            <p:custDataLst>
              <p:tags r:id="rId6"/>
            </p:custDataLst>
          </p:nvPr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半闭框 94"/>
          <p:cNvSpPr/>
          <p:nvPr>
            <p:custDataLst>
              <p:tags r:id="rId7"/>
            </p:custDataLst>
          </p:nvPr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半闭框 95"/>
          <p:cNvSpPr/>
          <p:nvPr>
            <p:custDataLst>
              <p:tags r:id="rId8"/>
            </p:custDataLst>
          </p:nvPr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半闭框 96"/>
          <p:cNvSpPr/>
          <p:nvPr>
            <p:custDataLst>
              <p:tags r:id="rId9"/>
            </p:custDataLst>
          </p:nvPr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等腰三角形 97"/>
          <p:cNvSpPr/>
          <p:nvPr>
            <p:custDataLst>
              <p:tags r:id="rId10"/>
            </p:custDataLst>
          </p:nvPr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CE5AAB-82F5-4C0B-A05F-1A74068F63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183" y="2080644"/>
            <a:ext cx="4496990" cy="3176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2B7B6C-7B13-48F6-89D7-7CF24E70D4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9283" y="2297474"/>
            <a:ext cx="1847864" cy="27432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59F1B9-01B0-439F-8782-617743EFDF8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01398" y="2353045"/>
            <a:ext cx="3008703" cy="2611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3855930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31136" y="2933832"/>
            <a:ext cx="884344" cy="884344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4800" dirty="0">
                <a:solidFill>
                  <a:prstClr val="white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2</a:t>
            </a:r>
            <a:endParaRPr lang="zh-CN" altLang="en-US" sz="4800" dirty="0">
              <a:solidFill>
                <a:prstClr val="white"/>
              </a:solidFill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8384" y="3083616"/>
            <a:ext cx="7141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3200" dirty="0">
                <a:solidFill>
                  <a:prstClr val="white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相机变换与交互漫游</a:t>
            </a:r>
          </a:p>
        </p:txBody>
      </p:sp>
    </p:spTree>
    <p:extLst>
      <p:ext uri="{BB962C8B-B14F-4D97-AF65-F5344CB8AC3E}">
        <p14:creationId xmlns:p14="http://schemas.microsoft.com/office/powerpoint/2010/main" val="415942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单击此处，添加您的个人信息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94876" y="677488"/>
            <a:ext cx="3374979" cy="561975"/>
          </a:xfrm>
        </p:spPr>
        <p:txBody>
          <a:bodyPr anchor="b">
            <a:norm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</a:rPr>
              <a:t>鼠标控制视图</a:t>
            </a:r>
          </a:p>
        </p:txBody>
      </p:sp>
      <p:sp>
        <p:nvSpPr>
          <p:cNvPr id="58" name="矩形 57"/>
          <p:cNvSpPr/>
          <p:nvPr>
            <p:custDataLst>
              <p:tags r:id="rId5"/>
            </p:custDataLst>
          </p:nvPr>
        </p:nvSpPr>
        <p:spPr>
          <a:xfrm>
            <a:off x="0" y="6038301"/>
            <a:ext cx="12192000" cy="1931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半闭框 59"/>
          <p:cNvSpPr/>
          <p:nvPr>
            <p:custDataLst>
              <p:tags r:id="rId6"/>
            </p:custDataLst>
          </p:nvPr>
        </p:nvSpPr>
        <p:spPr>
          <a:xfrm rot="13500000">
            <a:off x="11076980" y="6275252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半闭框 60"/>
          <p:cNvSpPr/>
          <p:nvPr>
            <p:custDataLst>
              <p:tags r:id="rId7"/>
            </p:custDataLst>
          </p:nvPr>
        </p:nvSpPr>
        <p:spPr>
          <a:xfrm rot="13500000">
            <a:off x="11076982" y="6408371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半闭框 61"/>
          <p:cNvSpPr/>
          <p:nvPr>
            <p:custDataLst>
              <p:tags r:id="rId8"/>
            </p:custDataLst>
          </p:nvPr>
        </p:nvSpPr>
        <p:spPr>
          <a:xfrm rot="13500000">
            <a:off x="11076980" y="6539534"/>
            <a:ext cx="174785" cy="174785"/>
          </a:xfrm>
          <a:prstGeom prst="halfFram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等腰三角形 62"/>
          <p:cNvSpPr/>
          <p:nvPr>
            <p:custDataLst>
              <p:tags r:id="rId9"/>
            </p:custDataLst>
          </p:nvPr>
        </p:nvSpPr>
        <p:spPr>
          <a:xfrm rot="10800000">
            <a:off x="11040780" y="6231484"/>
            <a:ext cx="247185" cy="12163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20DB68-568C-49CC-A3D8-B511D5A71D3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" y="626516"/>
            <a:ext cx="699574" cy="6995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F0A2E3-D3A6-48A7-AC30-1A94E9965E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4006" y="1916951"/>
            <a:ext cx="8404742" cy="3883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240A9D1-5902-4FF2-A95D-4127DCC1E5A1}"/>
              </a:ext>
            </a:extLst>
          </p:cNvPr>
          <p:cNvSpPr/>
          <p:nvPr/>
        </p:nvSpPr>
        <p:spPr>
          <a:xfrm>
            <a:off x="5309062" y="1737270"/>
            <a:ext cx="1385454" cy="778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CC73CC-36CC-4E3B-A883-0576D4483451}"/>
              </a:ext>
            </a:extLst>
          </p:cNvPr>
          <p:cNvCxnSpPr>
            <a:stCxn id="7" idx="2"/>
          </p:cNvCxnSpPr>
          <p:nvPr/>
        </p:nvCxnSpPr>
        <p:spPr>
          <a:xfrm>
            <a:off x="6001789" y="2515985"/>
            <a:ext cx="0" cy="9130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0E58DC8F-3302-4E5D-94B9-454FBACB57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6264" y="3555785"/>
            <a:ext cx="8791050" cy="5206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6907260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79776" y="2967083"/>
            <a:ext cx="884344" cy="884344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dirty="0">
                <a:solidFill>
                  <a:prstClr val="white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0522" y="3101479"/>
            <a:ext cx="336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   阴影绘制</a:t>
            </a:r>
          </a:p>
        </p:txBody>
      </p:sp>
    </p:spTree>
    <p:extLst>
      <p:ext uri="{BB962C8B-B14F-4D97-AF65-F5344CB8AC3E}">
        <p14:creationId xmlns:p14="http://schemas.microsoft.com/office/powerpoint/2010/main" val="322554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683000" y="2363786"/>
            <a:ext cx="3149600" cy="211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单击此处，添加您的个人信息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954E2A9-788F-4825-BCED-EF20DD173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92" y="1490231"/>
            <a:ext cx="3310042" cy="23383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6CABA3-08A3-4DF4-BAD2-691FD68DBC92}"/>
              </a:ext>
            </a:extLst>
          </p:cNvPr>
          <p:cNvSpPr/>
          <p:nvPr/>
        </p:nvSpPr>
        <p:spPr>
          <a:xfrm rot="733138">
            <a:off x="370226" y="1706790"/>
            <a:ext cx="2788138" cy="1043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0DE711-4568-4CAF-9AE3-A9378471BD9E}"/>
              </a:ext>
            </a:extLst>
          </p:cNvPr>
          <p:cNvCxnSpPr>
            <a:stCxn id="15" idx="3"/>
          </p:cNvCxnSpPr>
          <p:nvPr/>
        </p:nvCxnSpPr>
        <p:spPr>
          <a:xfrm flipV="1">
            <a:off x="3443034" y="2654531"/>
            <a:ext cx="1406057" cy="48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FDF9AE9-E755-4B92-930B-155EF8034221}"/>
              </a:ext>
            </a:extLst>
          </p:cNvPr>
          <p:cNvSpPr txBox="1"/>
          <p:nvPr/>
        </p:nvSpPr>
        <p:spPr>
          <a:xfrm>
            <a:off x="3635840" y="2005837"/>
            <a:ext cx="102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截取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上表面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F730D96-A9F0-498B-A4B9-A52F92447141}"/>
              </a:ext>
            </a:extLst>
          </p:cNvPr>
          <p:cNvCxnSpPr/>
          <p:nvPr/>
        </p:nvCxnSpPr>
        <p:spPr>
          <a:xfrm flipV="1">
            <a:off x="7652993" y="2768870"/>
            <a:ext cx="1406057" cy="48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EC0C6B4-093E-4F93-8ED9-0C2252771E7C}"/>
              </a:ext>
            </a:extLst>
          </p:cNvPr>
          <p:cNvSpPr txBox="1"/>
          <p:nvPr/>
        </p:nvSpPr>
        <p:spPr>
          <a:xfrm>
            <a:off x="7693309" y="2408527"/>
            <a:ext cx="12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设置光源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9CB35F-FBF3-40E1-A284-B8F728B91893}"/>
              </a:ext>
            </a:extLst>
          </p:cNvPr>
          <p:cNvSpPr/>
          <p:nvPr/>
        </p:nvSpPr>
        <p:spPr>
          <a:xfrm>
            <a:off x="9059050" y="2329002"/>
            <a:ext cx="2312556" cy="897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9BC8B5-2655-4BBD-B3A7-B8FD0FF6BE6C}"/>
              </a:ext>
            </a:extLst>
          </p:cNvPr>
          <p:cNvSpPr txBox="1"/>
          <p:nvPr/>
        </p:nvSpPr>
        <p:spPr>
          <a:xfrm>
            <a:off x="9181892" y="2439311"/>
            <a:ext cx="205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dirty="0"/>
              <a:t>var lightPosition = vec4(0, 2, 0, 1.0 );</a:t>
            </a:r>
          </a:p>
          <a:p>
            <a:endParaRPr lang="zh-CN" altLang="en-US" dirty="0"/>
          </a:p>
        </p:txBody>
      </p:sp>
      <p:sp>
        <p:nvSpPr>
          <p:cNvPr id="16" name="星形: 十角 15">
            <a:extLst>
              <a:ext uri="{FF2B5EF4-FFF2-40B4-BE49-F238E27FC236}">
                <a16:creationId xmlns:a16="http://schemas.microsoft.com/office/drawing/2014/main" id="{B5A6C1A6-A090-4FED-86BE-9D2ED87B0804}"/>
              </a:ext>
            </a:extLst>
          </p:cNvPr>
          <p:cNvSpPr/>
          <p:nvPr/>
        </p:nvSpPr>
        <p:spPr>
          <a:xfrm>
            <a:off x="1662545" y="626516"/>
            <a:ext cx="349135" cy="371011"/>
          </a:xfrm>
          <a:prstGeom prst="star10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DFFB91D-9E13-46A5-A583-5A9BAAC1E4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243" r="6465"/>
          <a:stretch/>
        </p:blipFill>
        <p:spPr>
          <a:xfrm>
            <a:off x="4802307" y="1941075"/>
            <a:ext cx="2939525" cy="1557220"/>
          </a:xfrm>
          <a:prstGeom prst="rect">
            <a:avLst/>
          </a:prstGeom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F4D6461-2461-46DA-A69A-537C71CED0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9819" y="3226714"/>
            <a:ext cx="2058815" cy="1356119"/>
          </a:xfrm>
          <a:prstGeom prst="bentConnector3">
            <a:avLst>
              <a:gd name="adj1" fmla="val 47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8C00291-2AD3-46D3-BD7D-2941633F06A3}"/>
              </a:ext>
            </a:extLst>
          </p:cNvPr>
          <p:cNvSpPr txBox="1"/>
          <p:nvPr/>
        </p:nvSpPr>
        <p:spPr>
          <a:xfrm>
            <a:off x="8704691" y="4174054"/>
            <a:ext cx="12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投影变换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FF6BCAB-3FC5-4AFE-8155-2E36A6CA84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497" y="4077808"/>
            <a:ext cx="3370731" cy="196706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7B44E25-35C5-45BE-ADF0-D6054E4EC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9686" y="4741377"/>
            <a:ext cx="1791580" cy="1424231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650934F-878A-46BD-AB4E-37F6F0A9DB24}"/>
              </a:ext>
            </a:extLst>
          </p:cNvPr>
          <p:cNvSpPr/>
          <p:nvPr/>
        </p:nvSpPr>
        <p:spPr>
          <a:xfrm>
            <a:off x="11235367" y="5669280"/>
            <a:ext cx="208488" cy="2604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B637B951-E6E1-4B6D-8E40-064A5DD235EC}"/>
              </a:ext>
            </a:extLst>
          </p:cNvPr>
          <p:cNvSpPr/>
          <p:nvPr/>
        </p:nvSpPr>
        <p:spPr>
          <a:xfrm>
            <a:off x="10213571" y="3214255"/>
            <a:ext cx="860637" cy="1565405"/>
          </a:xfrm>
          <a:custGeom>
            <a:avLst/>
            <a:gdLst>
              <a:gd name="connsiteX0" fmla="*/ 0 w 860637"/>
              <a:gd name="connsiteY0" fmla="*/ 0 h 1565405"/>
              <a:gd name="connsiteX1" fmla="*/ 858982 w 860637"/>
              <a:gd name="connsiteY1" fmla="*/ 714894 h 1565405"/>
              <a:gd name="connsiteX2" fmla="*/ 216131 w 860637"/>
              <a:gd name="connsiteY2" fmla="*/ 1490749 h 1565405"/>
              <a:gd name="connsiteX3" fmla="*/ 160713 w 860637"/>
              <a:gd name="connsiteY3" fmla="*/ 1490749 h 156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637" h="1565405">
                <a:moveTo>
                  <a:pt x="0" y="0"/>
                </a:moveTo>
                <a:cubicBezTo>
                  <a:pt x="411480" y="233218"/>
                  <a:pt x="822960" y="466436"/>
                  <a:pt x="858982" y="714894"/>
                </a:cubicBezTo>
                <a:cubicBezTo>
                  <a:pt x="895004" y="963352"/>
                  <a:pt x="332509" y="1361440"/>
                  <a:pt x="216131" y="1490749"/>
                </a:cubicBezTo>
                <a:cubicBezTo>
                  <a:pt x="99753" y="1620058"/>
                  <a:pt x="130233" y="1555403"/>
                  <a:pt x="160713" y="149074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DDE4B9-A959-446B-AE9C-A44613F49AE3}"/>
              </a:ext>
            </a:extLst>
          </p:cNvPr>
          <p:cNvSpPr txBox="1"/>
          <p:nvPr/>
        </p:nvSpPr>
        <p:spPr>
          <a:xfrm>
            <a:off x="11074208" y="3751811"/>
            <a:ext cx="111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光源平移到原点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C37B550-056E-4111-9301-AB03F8A464A6}"/>
              </a:ext>
            </a:extLst>
          </p:cNvPr>
          <p:cNvSpPr/>
          <p:nvPr/>
        </p:nvSpPr>
        <p:spPr>
          <a:xfrm>
            <a:off x="8186601" y="4584704"/>
            <a:ext cx="1622417" cy="1242834"/>
          </a:xfrm>
          <a:custGeom>
            <a:avLst/>
            <a:gdLst>
              <a:gd name="connsiteX0" fmla="*/ 1622417 w 1622417"/>
              <a:gd name="connsiteY0" fmla="*/ 857361 h 1242834"/>
              <a:gd name="connsiteX1" fmla="*/ 918606 w 1622417"/>
              <a:gd name="connsiteY1" fmla="*/ 1206496 h 1242834"/>
              <a:gd name="connsiteX2" fmla="*/ 42999 w 1622417"/>
              <a:gd name="connsiteY2" fmla="*/ 81507 h 1242834"/>
              <a:gd name="connsiteX3" fmla="*/ 214795 w 1622417"/>
              <a:gd name="connsiteY3" fmla="*/ 175718 h 124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417" h="1242834">
                <a:moveTo>
                  <a:pt x="1622417" y="857361"/>
                </a:moveTo>
                <a:cubicBezTo>
                  <a:pt x="1402129" y="1096583"/>
                  <a:pt x="1181842" y="1335805"/>
                  <a:pt x="918606" y="1206496"/>
                </a:cubicBezTo>
                <a:cubicBezTo>
                  <a:pt x="655370" y="1077187"/>
                  <a:pt x="160301" y="253303"/>
                  <a:pt x="42999" y="81507"/>
                </a:cubicBezTo>
                <a:cubicBezTo>
                  <a:pt x="-74303" y="-90289"/>
                  <a:pt x="70246" y="42714"/>
                  <a:pt x="214795" y="17571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8AD36CC-852A-4D36-A372-656FDFD96F1F}"/>
              </a:ext>
            </a:extLst>
          </p:cNvPr>
          <p:cNvSpPr txBox="1"/>
          <p:nvPr/>
        </p:nvSpPr>
        <p:spPr>
          <a:xfrm>
            <a:off x="8305707" y="5799512"/>
            <a:ext cx="111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平移回去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463281"/>
      </p:ext>
    </p:extLst>
  </p:cSld>
  <p:clrMapOvr>
    <a:masterClrMapping/>
  </p:clrMapOvr>
  <p:transition spd="slow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79776" y="2967083"/>
            <a:ext cx="884344" cy="884344"/>
          </a:xfrm>
          <a:prstGeom prst="ellipse">
            <a:avLst/>
          </a:prstGeom>
          <a:solidFill>
            <a:srgbClr val="2E90B8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0522" y="3101479"/>
            <a:ext cx="336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   成果展示</a:t>
            </a:r>
          </a:p>
        </p:txBody>
      </p:sp>
    </p:spTree>
    <p:extLst>
      <p:ext uri="{BB962C8B-B14F-4D97-AF65-F5344CB8AC3E}">
        <p14:creationId xmlns:p14="http://schemas.microsoft.com/office/powerpoint/2010/main" val="3047472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22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3"/>
  <p:tag name="KSO_WM_TEMPLATE_CATEGORY" val="special"/>
  <p:tag name="KSO_WM_TEMPLATE_INDEX" val="20162244"/>
  <p:tag name="KSO_WM_UNIT_INDEX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"/>
  <p:tag name="KSO_WM_TEMPLATE_CATEGORY" val="special"/>
  <p:tag name="KSO_WM_TEMPLATE_INDEX" val="20162244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4"/>
  <p:tag name="KSO_WM_TEMPLATE_CATEGORY" val="special"/>
  <p:tag name="KSO_WM_TEMPLATE_INDEX" val="20162244"/>
  <p:tag name="KSO_WM_UNIT_INDEX" val="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5"/>
  <p:tag name="KSO_WM_TEMPLATE_CATEGORY" val="special"/>
  <p:tag name="KSO_WM_TEMPLATE_INDEX" val="20162244"/>
  <p:tag name="KSO_WM_UNIT_INDEX" val="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6"/>
  <p:tag name="KSO_WM_TEMPLATE_CATEGORY" val="special"/>
  <p:tag name="KSO_WM_TEMPLATE_INDEX" val="20162244"/>
  <p:tag name="KSO_WM_UNIT_INDEX" val="4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7"/>
  <p:tag name="KSO_WM_TEMPLATE_CATEGORY" val="special"/>
  <p:tag name="KSO_WM_TEMPLATE_INDEX" val="20162244"/>
  <p:tag name="KSO_WM_UNIT_INDEX" val="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8"/>
  <p:tag name="KSO_WM_TEMPLATE_CATEGORY" val="special"/>
  <p:tag name="KSO_WM_TEMPLATE_INDEX" val="20162244"/>
  <p:tag name="KSO_WM_UNIT_INDEX" val="4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special"/>
  <p:tag name="KSO_WM_TEMPLATE_INDEX" val="20162244"/>
  <p:tag name="KSO_WM_TAG_VERSION" val="1.0"/>
  <p:tag name="KSO_WM_SLIDE_ID" val="special20162244_4"/>
  <p:tag name="KSO_WM_SLIDE_INDEX" val="4"/>
  <p:tag name="KSO_WM_SLIDE_ITEM_CNT" val="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0"/>
  <p:tag name="KSO_WM_TEMPLATE_CATEGORY" val="special"/>
  <p:tag name="KSO_WM_TEMPLATE_INDEX" val="20162244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2"/>
  <p:tag name="KSO_WM_TEMPLATE_CATEGORY" val="special"/>
  <p:tag name="KSO_WM_TEMPLATE_INDEX" val="20162244"/>
  <p:tag name="KSO_WM_UNIT_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special"/>
  <p:tag name="KSO_WM_TEMPLATE_INDEX" val="201622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3"/>
  <p:tag name="KSO_WM_TEMPLATE_CATEGORY" val="special"/>
  <p:tag name="KSO_WM_TEMPLATE_INDEX" val="20162244"/>
  <p:tag name="KSO_WM_UNIT_INDEX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"/>
  <p:tag name="KSO_WM_TEMPLATE_CATEGORY" val="special"/>
  <p:tag name="KSO_WM_TEMPLATE_INDEX" val="20162244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4"/>
  <p:tag name="KSO_WM_TEMPLATE_CATEGORY" val="special"/>
  <p:tag name="KSO_WM_TEMPLATE_INDEX" val="20162244"/>
  <p:tag name="KSO_WM_UNIT_INDEX" val="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5"/>
  <p:tag name="KSO_WM_TEMPLATE_CATEGORY" val="special"/>
  <p:tag name="KSO_WM_TEMPLATE_INDEX" val="20162244"/>
  <p:tag name="KSO_WM_UNIT_INDEX" val="4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6"/>
  <p:tag name="KSO_WM_TEMPLATE_CATEGORY" val="special"/>
  <p:tag name="KSO_WM_TEMPLATE_INDEX" val="20162244"/>
  <p:tag name="KSO_WM_UNIT_INDEX" val="4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7"/>
  <p:tag name="KSO_WM_TEMPLATE_CATEGORY" val="special"/>
  <p:tag name="KSO_WM_TEMPLATE_INDEX" val="20162244"/>
  <p:tag name="KSO_WM_UNIT_INDEX" val="4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48"/>
  <p:tag name="KSO_WM_TEMPLATE_CATEGORY" val="special"/>
  <p:tag name="KSO_WM_TEMPLATE_INDEX" val="20162244"/>
  <p:tag name="KSO_WM_UNIT_INDEX" val="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special"/>
  <p:tag name="KSO_WM_TEMPLATE_INDEX" val="20162244"/>
  <p:tag name="KSO_WM_TAG_VERSION" val="1.0"/>
  <p:tag name="KSO_WM_SLIDE_ID" val="special20162244_5"/>
  <p:tag name="KSO_WM_SLIDE_INDEX" val="5"/>
  <p:tag name="KSO_WM_SLIDE_ITEM_CNT" val="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0"/>
  <p:tag name="KSO_WM_TEMPLATE_CATEGORY" val="special"/>
  <p:tag name="KSO_WM_TEMPLATE_INDEX" val="20162244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2"/>
  <p:tag name="KSO_WM_TEMPLATE_CATEGORY" val="special"/>
  <p:tag name="KSO_WM_TEMPLATE_INDEX" val="20162244"/>
  <p:tag name="KSO_WM_UNIT_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"/>
  <p:tag name="KSO_WM_TEMPLATE_CATEGORY" val="special"/>
  <p:tag name="KSO_WM_TEMPLATE_INDEX" val="20162244"/>
  <p:tag name="KSO_WM_TAG_VERSION" val="1.0"/>
  <p:tag name="KSO_WM_SLIDE_ID" val="special20162244_1"/>
  <p:tag name="KSO_WM_SLIDE_INDEX" val="1"/>
  <p:tag name="KSO_WM_SLIDE_ITEM_CNT" val="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3"/>
  <p:tag name="KSO_WM_TEMPLATE_CATEGORY" val="special"/>
  <p:tag name="KSO_WM_TEMPLATE_INDEX" val="20162244"/>
  <p:tag name="KSO_WM_UNIT_INDEX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21"/>
  <p:tag name="KSO_WM_TEMPLATE_CATEGORY" val="special"/>
  <p:tag name="KSO_WM_TEMPLATE_INDEX" val="20162244"/>
  <p:tag name="KSO_WM_UNIT_INDEX" val="2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22"/>
  <p:tag name="KSO_WM_TEMPLATE_CATEGORY" val="special"/>
  <p:tag name="KSO_WM_TEMPLATE_INDEX" val="20162244"/>
  <p:tag name="KSO_WM_UNIT_INDEX" val="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23"/>
  <p:tag name="KSO_WM_TEMPLATE_CATEGORY" val="special"/>
  <p:tag name="KSO_WM_TEMPLATE_INDEX" val="20162244"/>
  <p:tag name="KSO_WM_UNIT_INDEX" val="2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24"/>
  <p:tag name="KSO_WM_TEMPLATE_CATEGORY" val="special"/>
  <p:tag name="KSO_WM_TEMPLATE_INDEX" val="20162244"/>
  <p:tag name="KSO_WM_UNIT_INDEX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25"/>
  <p:tag name="KSO_WM_TEMPLATE_CATEGORY" val="special"/>
  <p:tag name="KSO_WM_TEMPLATE_INDEX" val="20162244"/>
  <p:tag name="KSO_WM_UNIT_INDEX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special"/>
  <p:tag name="KSO_WM_TEMPLATE_INDEX" val="20162244"/>
  <p:tag name="KSO_WM_TAG_VERSION" val="1.0"/>
  <p:tag name="KSO_WM_SLIDE_ID" val="special20162244_5"/>
  <p:tag name="KSO_WM_SLIDE_INDEX" val="5"/>
  <p:tag name="KSO_WM_SLIDE_ITEM_CNT" val="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0"/>
  <p:tag name="KSO_WM_TEMPLATE_CATEGORY" val="special"/>
  <p:tag name="KSO_WM_TEMPLATE_INDEX" val="20162244"/>
  <p:tag name="KSO_WM_UNIT_INDEX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5*i*2"/>
  <p:tag name="KSO_WM_TEMPLATE_CATEGORY" val="special"/>
  <p:tag name="KSO_WM_TEMPLATE_INDEX" val="20162244"/>
  <p:tag name="KSO_WM_UNIT_INDEX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special"/>
  <p:tag name="KSO_WM_TEMPLATE_INDEX" val="20162244"/>
  <p:tag name="KSO_WM_TAG_VERSION" val="1.0"/>
  <p:tag name="KSO_WM_SLIDE_ID" val="special20162244_7"/>
  <p:tag name="KSO_WM_SLIDE_INDEX" val="7"/>
  <p:tag name="KSO_WM_SLIDE_ITEM_CNT" val="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1*i*0"/>
  <p:tag name="KSO_WM_TEMPLATE_CATEGORY" val="special"/>
  <p:tag name="KSO_WM_TEMPLATE_INDEX" val="20162244"/>
  <p:tag name="KSO_WM_UNIT_INDEX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7*i*0"/>
  <p:tag name="KSO_WM_TEMPLATE_CATEGORY" val="special"/>
  <p:tag name="KSO_WM_TEMPLATE_INDEX" val="20162244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7*i*1"/>
  <p:tag name="KSO_WM_TEMPLATE_CATEGORY" val="special"/>
  <p:tag name="KSO_WM_TEMPLATE_INDEX" val="20162244"/>
  <p:tag name="KSO_WM_UNIT_INDEX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7*i*2"/>
  <p:tag name="KSO_WM_TEMPLATE_CATEGORY" val="special"/>
  <p:tag name="KSO_WM_TEMPLATE_INDEX" val="20162244"/>
  <p:tag name="KSO_WM_UNIT_INDEX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7*i*3"/>
  <p:tag name="KSO_WM_TEMPLATE_CATEGORY" val="special"/>
  <p:tag name="KSO_WM_TEMPLATE_INDEX" val="20162244"/>
  <p:tag name="KSO_WM_UNIT_INDEX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7*i*4"/>
  <p:tag name="KSO_WM_TEMPLATE_CATEGORY" val="special"/>
  <p:tag name="KSO_WM_TEMPLATE_INDEX" val="20162244"/>
  <p:tag name="KSO_WM_UNIT_INDEX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7*i*5"/>
  <p:tag name="KSO_WM_TEMPLATE_CATEGORY" val="special"/>
  <p:tag name="KSO_WM_TEMPLATE_INDEX" val="20162244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1*i*1"/>
  <p:tag name="KSO_WM_TEMPLATE_CATEGORY" val="special"/>
  <p:tag name="KSO_WM_TEMPLATE_INDEX" val="20162244"/>
  <p:tag name="KSO_WM_UNIT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1*i*2"/>
  <p:tag name="KSO_WM_TEMPLATE_CATEGORY" val="special"/>
  <p:tag name="KSO_WM_TEMPLATE_INDEX" val="20162244"/>
  <p:tag name="KSO_WM_UNIT_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special"/>
  <p:tag name="KSO_WM_TEMPLATE_INDEX" val="20162244"/>
  <p:tag name="KSO_WM_TAG_VERSION" val="1.0"/>
  <p:tag name="KSO_WM_SLIDE_ID" val="special20162244_4"/>
  <p:tag name="KSO_WM_SLIDE_INDEX" val="4"/>
  <p:tag name="KSO_WM_SLIDE_ITEM_CNT" val="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0"/>
  <p:tag name="KSO_WM_TEMPLATE_CATEGORY" val="special"/>
  <p:tag name="KSO_WM_TEMPLATE_INDEX" val="20162244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special20162244_4*i*2"/>
  <p:tag name="KSO_WM_TEMPLATE_CATEGORY" val="special"/>
  <p:tag name="KSO_WM_TEMPLATE_INDEX" val="20162244"/>
  <p:tag name="KSO_WM_UNIT_INDEX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Office 主题</vt:lpstr>
      <vt:lpstr>1_Office 主题</vt:lpstr>
      <vt:lpstr>图形学实验汇报</vt:lpstr>
      <vt:lpstr>PowerPoint 演示文稿</vt:lpstr>
      <vt:lpstr>桌+椅+电脑</vt:lpstr>
      <vt:lpstr>桌+椅+电脑</vt:lpstr>
      <vt:lpstr>PowerPoint 演示文稿</vt:lpstr>
      <vt:lpstr>鼠标控制视图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My Resume</dc:title>
  <dc:creator>Ada</dc:creator>
  <cp:lastModifiedBy>雨峤 李</cp:lastModifiedBy>
  <cp:revision>120</cp:revision>
  <dcterms:created xsi:type="dcterms:W3CDTF">2016-03-31T10:20:00Z</dcterms:created>
  <dcterms:modified xsi:type="dcterms:W3CDTF">2019-11-21T05:46:42Z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</Properties>
</file>