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6" r:id="rId2"/>
  </p:sldMasterIdLst>
  <p:notesMasterIdLst>
    <p:notesMasterId r:id="rId16"/>
  </p:notesMasterIdLst>
  <p:sldIdLst>
    <p:sldId id="259" r:id="rId3"/>
    <p:sldId id="262" r:id="rId4"/>
    <p:sldId id="295" r:id="rId5"/>
    <p:sldId id="265" r:id="rId6"/>
    <p:sldId id="268" r:id="rId7"/>
    <p:sldId id="271" r:id="rId8"/>
    <p:sldId id="274" r:id="rId9"/>
    <p:sldId id="277" r:id="rId10"/>
    <p:sldId id="280" r:id="rId11"/>
    <p:sldId id="283" r:id="rId12"/>
    <p:sldId id="286" r:id="rId13"/>
    <p:sldId id="293" r:id="rId14"/>
    <p:sldId id="292" r:id="rId15"/>
  </p:sldIdLst>
  <p:sldSz cx="12192000" cy="6858000"/>
  <p:notesSz cx="6858000" cy="9144000"/>
  <p:embeddedFontLst>
    <p:embeddedFont>
      <p:font typeface="Wingdings 3" panose="05040102010807070707" pitchFamily="18" charset="2"/>
      <p:regular r:id="rId17"/>
    </p:embeddedFont>
    <p:embeddedFont>
      <p:font typeface="Californian FB" panose="0207040306080B030204" pitchFamily="18" charset="0"/>
      <p:regular r:id="rId18"/>
      <p:bold r:id="rId19"/>
      <p:italic r:id="rId20"/>
    </p:embeddedFont>
    <p:embeddedFont>
      <p:font typeface="Roboto Slab Regular" panose="020B0604020202020204" charset="0"/>
      <p:regular r:id="rId21"/>
      <p:bold r:id="rId22"/>
    </p:embeddedFont>
    <p:embeddedFont>
      <p:font typeface="Century Gothic" panose="020B0502020202020204" pitchFamily="34" charset="0"/>
      <p:regular r:id="rId23"/>
      <p:bold r:id="rId24"/>
      <p:italic r:id="rId25"/>
      <p:boldItalic r:id="rId26"/>
    </p:embeddedFont>
    <p:embeddedFont>
      <p:font typeface="Agency FB" panose="020B0503020202020204" pitchFamily="34" charset="0"/>
      <p:regular r:id="rId27"/>
      <p:bold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0"/>
  </p:normalViewPr>
  <p:slideViewPr>
    <p:cSldViewPr>
      <p:cViewPr varScale="1">
        <p:scale>
          <a:sx n="75" d="100"/>
          <a:sy n="75" d="100"/>
        </p:scale>
        <p:origin x="750"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ct val="0"/>
              </a:spcBef>
              <a:spcAft>
                <a:spcPct val="0"/>
              </a:spcAft>
              <a:buSzPts val="1400"/>
              <a:buChar char="●"/>
              <a:defRPr sz="1100"/>
            </a:lvl1pPr>
            <a:lvl2pPr marL="914400" lvl="1" indent="-317500">
              <a:spcBef>
                <a:spcPct val="0"/>
              </a:spcBef>
              <a:spcAft>
                <a:spcPct val="0"/>
              </a:spcAft>
              <a:buSzPts val="1400"/>
              <a:buChar char="○"/>
              <a:defRPr sz="1100"/>
            </a:lvl2pPr>
            <a:lvl3pPr marL="1371600" lvl="2" indent="-317500">
              <a:spcBef>
                <a:spcPct val="0"/>
              </a:spcBef>
              <a:spcAft>
                <a:spcPct val="0"/>
              </a:spcAft>
              <a:buSzPts val="1400"/>
              <a:buChar char="■"/>
              <a:defRPr sz="1100"/>
            </a:lvl3pPr>
            <a:lvl4pPr marL="1828800" lvl="3" indent="-317500">
              <a:spcBef>
                <a:spcPct val="0"/>
              </a:spcBef>
              <a:spcAft>
                <a:spcPct val="0"/>
              </a:spcAft>
              <a:buSzPts val="1400"/>
              <a:buChar char="●"/>
              <a:defRPr sz="1100"/>
            </a:lvl4pPr>
            <a:lvl5pPr marL="2286000" lvl="4" indent="-317500">
              <a:spcBef>
                <a:spcPct val="0"/>
              </a:spcBef>
              <a:spcAft>
                <a:spcPct val="0"/>
              </a:spcAft>
              <a:buSzPts val="1400"/>
              <a:buChar char="○"/>
              <a:defRPr sz="1100"/>
            </a:lvl5pPr>
            <a:lvl6pPr marL="2743200" lvl="5" indent="-317500">
              <a:spcBef>
                <a:spcPct val="0"/>
              </a:spcBef>
              <a:spcAft>
                <a:spcPct val="0"/>
              </a:spcAft>
              <a:buSzPts val="1400"/>
              <a:buChar char="■"/>
              <a:defRPr sz="1100"/>
            </a:lvl6pPr>
            <a:lvl7pPr marL="3200400" lvl="6" indent="-317500">
              <a:spcBef>
                <a:spcPct val="0"/>
              </a:spcBef>
              <a:spcAft>
                <a:spcPct val="0"/>
              </a:spcAft>
              <a:buSzPts val="1400"/>
              <a:buChar char="●"/>
              <a:defRPr sz="1100"/>
            </a:lvl7pPr>
            <a:lvl8pPr marL="3657600" lvl="7" indent="-317500">
              <a:spcBef>
                <a:spcPct val="0"/>
              </a:spcBef>
              <a:spcAft>
                <a:spcPct val="0"/>
              </a:spcAft>
              <a:buSzPts val="1400"/>
              <a:buChar char="○"/>
              <a:defRPr sz="1100"/>
            </a:lvl8pPr>
            <a:lvl9pPr marL="4114800" lvl="8" indent="-317500">
              <a:spcBef>
                <a:spcPct val="0"/>
              </a:spcBef>
              <a:spcAft>
                <a:spcPct val="0"/>
              </a:spcAft>
              <a:buSzPts val="1400"/>
              <a:buChar char="■"/>
              <a:defRPr sz="1100"/>
            </a:lvl9pPr>
          </a:lstStyle>
          <a:p>
            <a:endParaRPr/>
          </a:p>
        </p:txBody>
      </p:sp>
    </p:spTree>
    <p:extLst>
      <p:ext uri="{BB962C8B-B14F-4D97-AF65-F5344CB8AC3E}">
        <p14:creationId xmlns:p14="http://schemas.microsoft.com/office/powerpoint/2010/main" val="2322407744"/>
      </p:ext>
    </p:extLst>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06f1c2d_30: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44" name="Google Shape;14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508000" y="914400"/>
            <a:ext cx="8128000" cy="4572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31755531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89504C-19BA-4884-83D2-58FA7323C931}"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15494157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1275107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Tree>
    <p:extLst>
      <p:ext uri="{BB962C8B-B14F-4D97-AF65-F5344CB8AC3E}">
        <p14:creationId xmlns:p14="http://schemas.microsoft.com/office/powerpoint/2010/main" val="25644784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17839225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74778115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681031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35719405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23843527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2184400" y="2655767"/>
            <a:ext cx="7823200" cy="1546400"/>
          </a:xfrm>
          <a:prstGeom prst="rect">
            <a:avLst/>
          </a:prstGeom>
        </p:spPr>
        <p:txBody>
          <a:bodyPr spcFirstLastPara="1" wrap="square" lIns="91425" tIns="91425" rIns="91425" bIns="91425" anchor="ctr" anchorCtr="0">
            <a:noAutofit/>
          </a:bodyPr>
          <a:lstStyle>
            <a:lvl1pPr lvl="0" algn="ctr">
              <a:spcBef>
                <a:spcPct val="0"/>
              </a:spcBef>
              <a:spcAft>
                <a:spcPct val="0"/>
              </a:spcAft>
              <a:buSzPts val="4800"/>
              <a:buNone/>
              <a:defRPr sz="6400"/>
            </a:lvl1pPr>
            <a:lvl2pPr lvl="1" algn="ctr">
              <a:spcBef>
                <a:spcPct val="0"/>
              </a:spcBef>
              <a:spcAft>
                <a:spcPct val="0"/>
              </a:spcAft>
              <a:buSzPts val="4800"/>
              <a:buNone/>
              <a:defRPr sz="6400"/>
            </a:lvl2pPr>
            <a:lvl3pPr lvl="2" algn="ctr">
              <a:spcBef>
                <a:spcPct val="0"/>
              </a:spcBef>
              <a:spcAft>
                <a:spcPct val="0"/>
              </a:spcAft>
              <a:buSzPts val="4800"/>
              <a:buNone/>
              <a:defRPr sz="6400"/>
            </a:lvl3pPr>
            <a:lvl4pPr lvl="3" algn="ctr">
              <a:spcBef>
                <a:spcPct val="0"/>
              </a:spcBef>
              <a:spcAft>
                <a:spcPct val="0"/>
              </a:spcAft>
              <a:buSzPts val="4800"/>
              <a:buNone/>
              <a:defRPr sz="6400"/>
            </a:lvl4pPr>
            <a:lvl5pPr lvl="4" algn="ctr">
              <a:spcBef>
                <a:spcPct val="0"/>
              </a:spcBef>
              <a:spcAft>
                <a:spcPct val="0"/>
              </a:spcAft>
              <a:buSzPts val="4800"/>
              <a:buNone/>
              <a:defRPr sz="6400"/>
            </a:lvl5pPr>
            <a:lvl6pPr lvl="5" algn="ctr">
              <a:spcBef>
                <a:spcPct val="0"/>
              </a:spcBef>
              <a:spcAft>
                <a:spcPct val="0"/>
              </a:spcAft>
              <a:buSzPts val="4800"/>
              <a:buNone/>
              <a:defRPr sz="6400"/>
            </a:lvl6pPr>
            <a:lvl7pPr lvl="6" algn="ctr">
              <a:spcBef>
                <a:spcPct val="0"/>
              </a:spcBef>
              <a:spcAft>
                <a:spcPct val="0"/>
              </a:spcAft>
              <a:buSzPts val="4800"/>
              <a:buNone/>
              <a:defRPr sz="6400"/>
            </a:lvl7pPr>
            <a:lvl8pPr lvl="7" algn="ctr">
              <a:spcBef>
                <a:spcPct val="0"/>
              </a:spcBef>
              <a:spcAft>
                <a:spcPct val="0"/>
              </a:spcAft>
              <a:buSzPts val="4800"/>
              <a:buNone/>
              <a:defRPr sz="6400"/>
            </a:lvl8pPr>
            <a:lvl9pPr lvl="8" algn="ctr">
              <a:spcBef>
                <a:spcPct val="0"/>
              </a:spcBef>
              <a:spcAft>
                <a:spcPct val="0"/>
              </a:spcAft>
              <a:buSzPts val="4800"/>
              <a:buNone/>
              <a:defRPr sz="6400"/>
            </a:lvl9pPr>
          </a:lstStyle>
          <a:p>
            <a:endParaRPr/>
          </a:p>
        </p:txBody>
      </p:sp>
    </p:spTree>
    <p:extLst>
      <p:ext uri="{BB962C8B-B14F-4D97-AF65-F5344CB8AC3E}">
        <p14:creationId xmlns:p14="http://schemas.microsoft.com/office/powerpoint/2010/main" val="26425122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4"/>
        <p:cNvGrpSpPr/>
        <p:nvPr/>
      </p:nvGrpSpPr>
      <p:grpSpPr>
        <a:xfrm>
          <a:off x="0" y="0"/>
          <a:ext cx="0" cy="0"/>
          <a:chOff x="0" y="0"/>
          <a:chExt cx="0" cy="0"/>
        </a:xfrm>
      </p:grpSpPr>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a:spcBef>
                <a:spcPct val="0"/>
              </a:spcBef>
              <a:spcAft>
                <a:spcPct val="0"/>
              </a:spcAft>
              <a:buSzPts val="1800"/>
              <a:buNone/>
              <a:defRPr/>
            </a:lvl1pPr>
            <a:lvl2pPr lvl="1">
              <a:spcBef>
                <a:spcPct val="0"/>
              </a:spcBef>
              <a:spcAft>
                <a:spcPct val="0"/>
              </a:spcAft>
              <a:buSzPts val="1800"/>
              <a:buNone/>
              <a:defRPr/>
            </a:lvl2pPr>
            <a:lvl3pPr lvl="2">
              <a:spcBef>
                <a:spcPct val="0"/>
              </a:spcBef>
              <a:spcAft>
                <a:spcPct val="0"/>
              </a:spcAft>
              <a:buSzPts val="1800"/>
              <a:buNone/>
              <a:defRPr/>
            </a:lvl3pPr>
            <a:lvl4pPr lvl="3">
              <a:spcBef>
                <a:spcPct val="0"/>
              </a:spcBef>
              <a:spcAft>
                <a:spcPct val="0"/>
              </a:spcAft>
              <a:buSzPts val="1800"/>
              <a:buNone/>
              <a:defRPr/>
            </a:lvl4pPr>
            <a:lvl5pPr lvl="4">
              <a:spcBef>
                <a:spcPct val="0"/>
              </a:spcBef>
              <a:spcAft>
                <a:spcPct val="0"/>
              </a:spcAft>
              <a:buSzPts val="1800"/>
              <a:buNone/>
              <a:defRPr/>
            </a:lvl5pPr>
            <a:lvl6pPr lvl="5">
              <a:spcBef>
                <a:spcPct val="0"/>
              </a:spcBef>
              <a:spcAft>
                <a:spcPct val="0"/>
              </a:spcAft>
              <a:buSzPts val="1800"/>
              <a:buNone/>
              <a:defRPr/>
            </a:lvl6pPr>
            <a:lvl7pPr lvl="6">
              <a:spcBef>
                <a:spcPct val="0"/>
              </a:spcBef>
              <a:spcAft>
                <a:spcPct val="0"/>
              </a:spcAft>
              <a:buSzPts val="1800"/>
              <a:buNone/>
              <a:defRPr/>
            </a:lvl7pPr>
            <a:lvl8pPr lvl="7">
              <a:spcBef>
                <a:spcPct val="0"/>
              </a:spcBef>
              <a:spcAft>
                <a:spcPct val="0"/>
              </a:spcAft>
              <a:buSzPts val="1800"/>
              <a:buNone/>
              <a:defRPr/>
            </a:lvl8pPr>
            <a:lvl9pPr lvl="8">
              <a:spcBef>
                <a:spcPct val="0"/>
              </a:spcBef>
              <a:spcAft>
                <a:spcPct val="0"/>
              </a:spcAft>
              <a:buSzPts val="1800"/>
              <a:buNone/>
              <a:defRPr/>
            </a:lvl9pPr>
          </a:lstStyle>
          <a:p>
            <a:endParaRPr/>
          </a:p>
        </p:txBody>
      </p:sp>
      <p:sp>
        <p:nvSpPr>
          <p:cNvPr id="117" name="Google Shape;117;p6"/>
          <p:cNvSpPr txBox="1">
            <a:spLocks noGrp="1"/>
          </p:cNvSpPr>
          <p:nvPr>
            <p:ph type="body" idx="1"/>
          </p:nvPr>
        </p:nvSpPr>
        <p:spPr>
          <a:xfrm>
            <a:off x="1257300" y="1803400"/>
            <a:ext cx="4697200" cy="4178400"/>
          </a:xfrm>
          <a:prstGeom prst="rect">
            <a:avLst/>
          </a:prstGeom>
        </p:spPr>
        <p:txBody>
          <a:bodyPr spcFirstLastPara="1" wrap="square" lIns="91425" tIns="91425" rIns="91425" bIns="91425" anchor="t" anchorCtr="0">
            <a:noAutofit/>
          </a:bodyPr>
          <a:lstStyle>
            <a:lvl1pPr marL="609600" lvl="0" indent="-474133">
              <a:spcBef>
                <a:spcPts val="800"/>
              </a:spcBef>
              <a:spcAft>
                <a:spcPct val="0"/>
              </a:spcAft>
              <a:buSzPts val="2000"/>
              <a:buChar char="-"/>
              <a:defRPr sz="2667"/>
            </a:lvl1pPr>
            <a:lvl2pPr marL="1219200" lvl="1" indent="-474133">
              <a:spcBef>
                <a:spcPct val="0"/>
              </a:spcBef>
              <a:spcAft>
                <a:spcPct val="0"/>
              </a:spcAft>
              <a:buSzPts val="2000"/>
              <a:buChar char="-"/>
              <a:defRPr sz="2667"/>
            </a:lvl2pPr>
            <a:lvl3pPr marL="1828800" lvl="2" indent="-474133">
              <a:spcBef>
                <a:spcPct val="0"/>
              </a:spcBef>
              <a:spcAft>
                <a:spcPct val="0"/>
              </a:spcAft>
              <a:buSzPts val="2000"/>
              <a:buChar char="-"/>
              <a:defRPr sz="2667"/>
            </a:lvl3pPr>
            <a:lvl4pPr marL="2438400" lvl="3" indent="-474133">
              <a:spcBef>
                <a:spcPct val="0"/>
              </a:spcBef>
              <a:spcAft>
                <a:spcPct val="0"/>
              </a:spcAft>
              <a:buSzPts val="2000"/>
              <a:buChar char="-"/>
              <a:defRPr sz="2667"/>
            </a:lvl4pPr>
            <a:lvl5pPr marL="3048000" lvl="4" indent="-474133">
              <a:spcBef>
                <a:spcPct val="0"/>
              </a:spcBef>
              <a:spcAft>
                <a:spcPct val="0"/>
              </a:spcAft>
              <a:buSzPts val="2000"/>
              <a:buChar char="-"/>
              <a:defRPr sz="2667"/>
            </a:lvl5pPr>
            <a:lvl6pPr marL="3657600" lvl="5" indent="-474133">
              <a:spcBef>
                <a:spcPct val="0"/>
              </a:spcBef>
              <a:spcAft>
                <a:spcPct val="0"/>
              </a:spcAft>
              <a:buSzPts val="2000"/>
              <a:buChar char="-"/>
              <a:defRPr sz="2667"/>
            </a:lvl6pPr>
            <a:lvl7pPr marL="4267200" lvl="6" indent="-474133">
              <a:spcBef>
                <a:spcPct val="0"/>
              </a:spcBef>
              <a:spcAft>
                <a:spcPct val="0"/>
              </a:spcAft>
              <a:buSzPts val="2000"/>
              <a:buChar char="-"/>
              <a:defRPr sz="2667"/>
            </a:lvl7pPr>
            <a:lvl8pPr marL="4876800" lvl="7" indent="-474133">
              <a:spcBef>
                <a:spcPct val="0"/>
              </a:spcBef>
              <a:spcAft>
                <a:spcPct val="0"/>
              </a:spcAft>
              <a:buSzPts val="2000"/>
              <a:buChar char="-"/>
              <a:defRPr sz="2667"/>
            </a:lvl8pPr>
            <a:lvl9pPr marL="5486400" lvl="8" indent="-474133">
              <a:spcBef>
                <a:spcPct val="0"/>
              </a:spcBef>
              <a:spcAft>
                <a:spcPct val="0"/>
              </a:spcAft>
              <a:buSzPts val="2000"/>
              <a:buChar char="-"/>
              <a:defRPr sz="2667"/>
            </a:lvl9pPr>
          </a:lstStyle>
          <a:p>
            <a:endParaRPr/>
          </a:p>
        </p:txBody>
      </p:sp>
      <p:sp>
        <p:nvSpPr>
          <p:cNvPr id="118" name="Google Shape;118;p6"/>
          <p:cNvSpPr txBox="1">
            <a:spLocks noGrp="1"/>
          </p:cNvSpPr>
          <p:nvPr>
            <p:ph type="body" idx="2"/>
          </p:nvPr>
        </p:nvSpPr>
        <p:spPr>
          <a:xfrm>
            <a:off x="6237433" y="1803400"/>
            <a:ext cx="4697200" cy="4178400"/>
          </a:xfrm>
          <a:prstGeom prst="rect">
            <a:avLst/>
          </a:prstGeom>
        </p:spPr>
        <p:txBody>
          <a:bodyPr spcFirstLastPara="1" wrap="square" lIns="91425" tIns="91425" rIns="91425" bIns="91425" anchor="t" anchorCtr="0">
            <a:noAutofit/>
          </a:bodyPr>
          <a:lstStyle>
            <a:lvl1pPr marL="609600" lvl="0" indent="-474133">
              <a:spcBef>
                <a:spcPts val="800"/>
              </a:spcBef>
              <a:spcAft>
                <a:spcPct val="0"/>
              </a:spcAft>
              <a:buSzPts val="2000"/>
              <a:buChar char="-"/>
              <a:defRPr sz="2667"/>
            </a:lvl1pPr>
            <a:lvl2pPr marL="1219200" lvl="1" indent="-474133">
              <a:spcBef>
                <a:spcPct val="0"/>
              </a:spcBef>
              <a:spcAft>
                <a:spcPct val="0"/>
              </a:spcAft>
              <a:buSzPts val="2000"/>
              <a:buChar char="-"/>
              <a:defRPr sz="2667"/>
            </a:lvl2pPr>
            <a:lvl3pPr marL="1828800" lvl="2" indent="-474133">
              <a:spcBef>
                <a:spcPct val="0"/>
              </a:spcBef>
              <a:spcAft>
                <a:spcPct val="0"/>
              </a:spcAft>
              <a:buSzPts val="2000"/>
              <a:buChar char="-"/>
              <a:defRPr sz="2667"/>
            </a:lvl3pPr>
            <a:lvl4pPr marL="2438400" lvl="3" indent="-474133">
              <a:spcBef>
                <a:spcPct val="0"/>
              </a:spcBef>
              <a:spcAft>
                <a:spcPct val="0"/>
              </a:spcAft>
              <a:buSzPts val="2000"/>
              <a:buChar char="-"/>
              <a:defRPr sz="2667"/>
            </a:lvl4pPr>
            <a:lvl5pPr marL="3048000" lvl="4" indent="-474133">
              <a:spcBef>
                <a:spcPct val="0"/>
              </a:spcBef>
              <a:spcAft>
                <a:spcPct val="0"/>
              </a:spcAft>
              <a:buSzPts val="2000"/>
              <a:buChar char="-"/>
              <a:defRPr sz="2667"/>
            </a:lvl5pPr>
            <a:lvl6pPr marL="3657600" lvl="5" indent="-474133">
              <a:spcBef>
                <a:spcPct val="0"/>
              </a:spcBef>
              <a:spcAft>
                <a:spcPct val="0"/>
              </a:spcAft>
              <a:buSzPts val="2000"/>
              <a:buChar char="-"/>
              <a:defRPr sz="2667"/>
            </a:lvl6pPr>
            <a:lvl7pPr marL="4267200" lvl="6" indent="-474133">
              <a:spcBef>
                <a:spcPct val="0"/>
              </a:spcBef>
              <a:spcAft>
                <a:spcPct val="0"/>
              </a:spcAft>
              <a:buSzPts val="2000"/>
              <a:buChar char="-"/>
              <a:defRPr sz="2667"/>
            </a:lvl7pPr>
            <a:lvl8pPr marL="4876800" lvl="7" indent="-474133">
              <a:spcBef>
                <a:spcPct val="0"/>
              </a:spcBef>
              <a:spcAft>
                <a:spcPct val="0"/>
              </a:spcAft>
              <a:buSzPts val="2000"/>
              <a:buChar char="-"/>
              <a:defRPr sz="2667"/>
            </a:lvl8pPr>
            <a:lvl9pPr marL="5486400" lvl="8" indent="-474133">
              <a:spcBef>
                <a:spcPct val="0"/>
              </a:spcBef>
              <a:spcAft>
                <a:spcPct val="0"/>
              </a:spcAft>
              <a:buSzPts val="2000"/>
              <a:buChar char="-"/>
              <a:defRPr sz="2667"/>
            </a:lvl9pPr>
          </a:lstStyle>
          <a:p>
            <a:endParaRP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extLst>
      <p:ext uri="{BB962C8B-B14F-4D97-AF65-F5344CB8AC3E}">
        <p14:creationId xmlns:p14="http://schemas.microsoft.com/office/powerpoint/2010/main" val="39527547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268722942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2413000" y="1968000"/>
            <a:ext cx="7366000" cy="1093200"/>
          </a:xfrm>
          <a:prstGeom prst="rect">
            <a:avLst/>
          </a:prstGeom>
        </p:spPr>
        <p:txBody>
          <a:bodyPr spcFirstLastPara="1" wrap="square" lIns="91425" tIns="91425" rIns="91425" bIns="91425" anchor="t" anchorCtr="0">
            <a:noAutofit/>
          </a:bodyPr>
          <a:lstStyle>
            <a:lvl1pPr marL="609600" lvl="0" indent="-558800" algn="ctr" rtl="0">
              <a:spcBef>
                <a:spcPts val="800"/>
              </a:spcBef>
              <a:spcAft>
                <a:spcPct val="0"/>
              </a:spcAft>
              <a:buSzPts val="3000"/>
              <a:buFont typeface="Roboto Slab Regular"/>
              <a:buChar char="-"/>
              <a:defRPr sz="4000">
                <a:latin typeface="Roboto Slab Regular"/>
                <a:ea typeface="Roboto Slab Regular"/>
                <a:cs typeface="Roboto Slab Regular"/>
                <a:sym typeface="Roboto Slab Regular"/>
              </a:defRPr>
            </a:lvl1pPr>
            <a:lvl2pPr marL="1219200" lvl="1"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2pPr>
            <a:lvl3pPr marL="1828800" lvl="2"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3pPr>
            <a:lvl4pPr marL="2438400" lvl="3"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4pPr>
            <a:lvl5pPr marL="3048000" lvl="4"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5pPr>
            <a:lvl6pPr marL="3657600" lvl="5"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6pPr>
            <a:lvl7pPr marL="4267200" lvl="6"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7pPr>
            <a:lvl8pPr marL="4876800" lvl="7" indent="-558800" algn="ctr" rtl="0">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8pPr>
            <a:lvl9pPr marL="5486400" lvl="8" indent="-558800" algn="ctr">
              <a:spcBef>
                <a:spcPct val="0"/>
              </a:spcBef>
              <a:spcAft>
                <a:spcPct val="0"/>
              </a:spcAft>
              <a:buSzPts val="3000"/>
              <a:buFont typeface="Roboto Slab Regular"/>
              <a:buChar char="-"/>
              <a:defRPr sz="4000">
                <a:latin typeface="Roboto Slab Regular"/>
                <a:ea typeface="Roboto Slab Regular"/>
                <a:cs typeface="Roboto Slab Regular"/>
                <a:sym typeface="Roboto Slab Regular"/>
              </a:defRPr>
            </a:lvl9pPr>
          </a:lstStyle>
          <a:p>
            <a:endParaRPr/>
          </a:p>
        </p:txBody>
      </p:sp>
      <p:sp>
        <p:nvSpPr>
          <p:cNvPr id="107" name="Google Shape;10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extLst>
      <p:ext uri="{BB962C8B-B14F-4D97-AF65-F5344CB8AC3E}">
        <p14:creationId xmlns:p14="http://schemas.microsoft.com/office/powerpoint/2010/main" val="262981349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9"/>
        <p:cNvGrpSpPr/>
        <p:nvPr/>
      </p:nvGrpSpPr>
      <p:grpSpPr>
        <a:xfrm>
          <a:off x="0" y="0"/>
          <a:ext cx="0" cy="0"/>
          <a:chOff x="0" y="0"/>
          <a:chExt cx="0" cy="0"/>
        </a:xfrm>
      </p:grpSpPr>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a:spcBef>
                <a:spcPct val="0"/>
              </a:spcBef>
              <a:spcAft>
                <a:spcPct val="0"/>
              </a:spcAft>
              <a:buSzPts val="1800"/>
              <a:buNone/>
              <a:defRPr/>
            </a:lvl1pPr>
            <a:lvl2pPr lvl="1">
              <a:spcBef>
                <a:spcPct val="0"/>
              </a:spcBef>
              <a:spcAft>
                <a:spcPct val="0"/>
              </a:spcAft>
              <a:buSzPts val="1800"/>
              <a:buNone/>
              <a:defRPr/>
            </a:lvl2pPr>
            <a:lvl3pPr lvl="2">
              <a:spcBef>
                <a:spcPct val="0"/>
              </a:spcBef>
              <a:spcAft>
                <a:spcPct val="0"/>
              </a:spcAft>
              <a:buSzPts val="1800"/>
              <a:buNone/>
              <a:defRPr/>
            </a:lvl3pPr>
            <a:lvl4pPr lvl="3">
              <a:spcBef>
                <a:spcPct val="0"/>
              </a:spcBef>
              <a:spcAft>
                <a:spcPct val="0"/>
              </a:spcAft>
              <a:buSzPts val="1800"/>
              <a:buNone/>
              <a:defRPr/>
            </a:lvl4pPr>
            <a:lvl5pPr lvl="4">
              <a:spcBef>
                <a:spcPct val="0"/>
              </a:spcBef>
              <a:spcAft>
                <a:spcPct val="0"/>
              </a:spcAft>
              <a:buSzPts val="1800"/>
              <a:buNone/>
              <a:defRPr/>
            </a:lvl5pPr>
            <a:lvl6pPr lvl="5">
              <a:spcBef>
                <a:spcPct val="0"/>
              </a:spcBef>
              <a:spcAft>
                <a:spcPct val="0"/>
              </a:spcAft>
              <a:buSzPts val="1800"/>
              <a:buNone/>
              <a:defRPr/>
            </a:lvl6pPr>
            <a:lvl7pPr lvl="6">
              <a:spcBef>
                <a:spcPct val="0"/>
              </a:spcBef>
              <a:spcAft>
                <a:spcPct val="0"/>
              </a:spcAft>
              <a:buSzPts val="1800"/>
              <a:buNone/>
              <a:defRPr/>
            </a:lvl7pPr>
            <a:lvl8pPr lvl="7">
              <a:spcBef>
                <a:spcPct val="0"/>
              </a:spcBef>
              <a:spcAft>
                <a:spcPct val="0"/>
              </a:spcAft>
              <a:buSzPts val="1800"/>
              <a:buNone/>
              <a:defRPr/>
            </a:lvl8pPr>
            <a:lvl9pPr lvl="8">
              <a:spcBef>
                <a:spcPct val="0"/>
              </a:spcBef>
              <a:spcAft>
                <a:spcPct val="0"/>
              </a:spcAft>
              <a:buSzPts val="1800"/>
              <a:buNone/>
              <a:defRPr/>
            </a:lvl9pPr>
          </a:lstStyle>
          <a:p>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lvl1pPr marL="609600" lvl="0" indent="-508000">
              <a:spcBef>
                <a:spcPts val="800"/>
              </a:spcBef>
              <a:spcAft>
                <a:spcPct val="0"/>
              </a:spcAft>
              <a:buSzPts val="2400"/>
              <a:buChar char="-"/>
              <a:defRPr/>
            </a:lvl1pPr>
            <a:lvl2pPr marL="1219200" lvl="1" indent="-508000">
              <a:spcBef>
                <a:spcPct val="0"/>
              </a:spcBef>
              <a:spcAft>
                <a:spcPct val="0"/>
              </a:spcAft>
              <a:buSzPts val="2400"/>
              <a:buChar char="-"/>
              <a:defRPr/>
            </a:lvl2pPr>
            <a:lvl3pPr marL="1828800" lvl="2" indent="-508000">
              <a:spcBef>
                <a:spcPct val="0"/>
              </a:spcBef>
              <a:spcAft>
                <a:spcPct val="0"/>
              </a:spcAft>
              <a:buSzPts val="2400"/>
              <a:buChar char="-"/>
              <a:defRPr/>
            </a:lvl3pPr>
            <a:lvl4pPr marL="2438400" lvl="3" indent="-508000">
              <a:spcBef>
                <a:spcPct val="0"/>
              </a:spcBef>
              <a:spcAft>
                <a:spcPct val="0"/>
              </a:spcAft>
              <a:buSzPts val="2400"/>
              <a:buChar char="-"/>
              <a:defRPr/>
            </a:lvl4pPr>
            <a:lvl5pPr marL="3048000" lvl="4" indent="-508000">
              <a:spcBef>
                <a:spcPct val="0"/>
              </a:spcBef>
              <a:spcAft>
                <a:spcPct val="0"/>
              </a:spcAft>
              <a:buSzPts val="2400"/>
              <a:buChar char="-"/>
              <a:defRPr/>
            </a:lvl5pPr>
            <a:lvl6pPr marL="3657600" lvl="5" indent="-508000">
              <a:spcBef>
                <a:spcPct val="0"/>
              </a:spcBef>
              <a:spcAft>
                <a:spcPct val="0"/>
              </a:spcAft>
              <a:buSzPts val="2400"/>
              <a:buChar char="-"/>
              <a:defRPr/>
            </a:lvl6pPr>
            <a:lvl7pPr marL="4267200" lvl="6" indent="-508000">
              <a:spcBef>
                <a:spcPct val="0"/>
              </a:spcBef>
              <a:spcAft>
                <a:spcPct val="0"/>
              </a:spcAft>
              <a:buSzPts val="2400"/>
              <a:buChar char="-"/>
              <a:defRPr/>
            </a:lvl7pPr>
            <a:lvl8pPr marL="4876800" lvl="7" indent="-508000">
              <a:spcBef>
                <a:spcPct val="0"/>
              </a:spcBef>
              <a:spcAft>
                <a:spcPct val="0"/>
              </a:spcAft>
              <a:buSzPts val="2400"/>
              <a:buChar char="-"/>
              <a:defRPr/>
            </a:lvl8pPr>
            <a:lvl9pPr marL="5486400" lvl="8" indent="-508000">
              <a:spcBef>
                <a:spcPct val="0"/>
              </a:spcBef>
              <a:spcAft>
                <a:spcPct val="0"/>
              </a:spcAft>
              <a:buSzPts val="2400"/>
              <a:buChar char="-"/>
              <a:defRPr/>
            </a:lvl9pPr>
          </a:lstStyle>
          <a:p>
            <a:endParaRP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extLst>
      <p:ext uri="{BB962C8B-B14F-4D97-AF65-F5344CB8AC3E}">
        <p14:creationId xmlns:p14="http://schemas.microsoft.com/office/powerpoint/2010/main" val="100610406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141838479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89504C-19BA-4884-83D2-58FA7323C931}"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43735581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89504C-19BA-4884-83D2-58FA7323C931}"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9642157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4578636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33360739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A89504C-19BA-4884-83D2-58FA7323C931}" type="datetimeFigureOut">
              <a:rPr lang="en-IN" smtClean="0"/>
              <a:t>31-01-2022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91238338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89504C-19BA-4884-83D2-58FA7323C931}"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F17B8-B843-4764-944E-9CEE6FD0C7F6}" type="slidenum">
              <a:rPr lang="en-IN" smtClean="0"/>
              <a:t>‹#›</a:t>
            </a:fld>
            <a:endParaRPr lang="en-IN"/>
          </a:p>
        </p:txBody>
      </p:sp>
    </p:spTree>
    <p:extLst>
      <p:ext uri="{BB962C8B-B14F-4D97-AF65-F5344CB8AC3E}">
        <p14:creationId xmlns:p14="http://schemas.microsoft.com/office/powerpoint/2010/main" val="9904154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2.xml"/><Relationship Id="rId3" Type="http://schemas.openxmlformats.org/officeDocument/2006/relationships/slideLayout" Target="../slideLayouts/slideLayout24.xml"/><Relationship Id="rId21" Type="http://schemas.openxmlformats.org/officeDocument/2006/relationships/image" Target="../media/image4.pn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3.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3">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4">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9" name="Picture 8"/>
          <p:cNvPicPr>
            <a:picLocks noChangeAspect="1"/>
          </p:cNvPicPr>
          <p:nvPr/>
        </p:nvPicPr>
        <p:blipFill>
          <a:blip r:embed="rId25">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6">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89504C-19BA-4884-83D2-58FA7323C931}" type="datetimeFigureOut">
              <a:rPr lang="en-IN" smtClean="0"/>
              <a:t>31-01-2022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E4F17B8-B843-4764-944E-9CEE6FD0C7F6}" type="slidenum">
              <a:rPr lang="en-IN" smtClean="0"/>
              <a:t>‹#›</a:t>
            </a:fld>
            <a:endParaRPr lang="en-IN"/>
          </a:p>
        </p:txBody>
      </p:sp>
    </p:spTree>
    <p:extLst>
      <p:ext uri="{BB962C8B-B14F-4D97-AF65-F5344CB8AC3E}">
        <p14:creationId xmlns:p14="http://schemas.microsoft.com/office/powerpoint/2010/main" val="3978791245"/>
      </p:ext>
    </p:extLst>
  </p:cSld>
  <p:clrMap bg1="dk1" tx1="lt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702" r:id="rId18"/>
    <p:sldLayoutId id="2147483703" r:id="rId19"/>
    <p:sldLayoutId id="2147483704" r:id="rId20"/>
    <p:sldLayoutId id="2147483705" r:id="rId21"/>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9" name="Picture 8"/>
          <p:cNvPicPr>
            <a:picLocks noChangeAspect="1"/>
          </p:cNvPicPr>
          <p:nvPr/>
        </p:nvPicPr>
        <p:blipFill>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AD347D-5ACD-4C99-B74B-A9C85AD731AF}" type="datetimeFigureOut">
              <a:rPr lang="en-US"/>
              <a:t>1/31/2022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02111984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9787" y="4244829"/>
            <a:ext cx="9750733" cy="2449586"/>
          </a:xfrm>
        </p:spPr>
        <p:txBody>
          <a:bodyPr>
            <a:noAutofit/>
          </a:bodyPr>
          <a:lstStyle/>
          <a:p>
            <a:pPr algn="ctr"/>
            <a:r>
              <a:rPr lang="en-IN" sz="1800" b="1" smtClean="0">
                <a:latin typeface="Californian FB" panose="0207040306080B030204" pitchFamily="18" charset="0"/>
              </a:rPr>
              <a:t>Presented by :-</a:t>
            </a:r>
          </a:p>
          <a:p>
            <a:pPr algn="ctr"/>
            <a:r>
              <a:rPr lang="en-IN" sz="1800" b="1" smtClean="0">
                <a:latin typeface="Californian FB" panose="0207040306080B030204" pitchFamily="18" charset="0"/>
              </a:rPr>
              <a:t>1)Nirmal</a:t>
            </a:r>
          </a:p>
          <a:p>
            <a:pPr algn="ctr"/>
            <a:r>
              <a:rPr lang="en-IN" sz="1800" b="1" smtClean="0">
                <a:latin typeface="Californian FB" panose="0207040306080B030204" pitchFamily="18" charset="0"/>
              </a:rPr>
              <a:t>2)Sanjay</a:t>
            </a:r>
          </a:p>
          <a:p>
            <a:pPr algn="ctr"/>
            <a:r>
              <a:rPr lang="en-IN" sz="1800" b="1" smtClean="0">
                <a:latin typeface="Californian FB" panose="0207040306080B030204" pitchFamily="18" charset="0"/>
              </a:rPr>
              <a:t>3)Kaustubh</a:t>
            </a:r>
          </a:p>
          <a:p>
            <a:pPr algn="ctr"/>
            <a:r>
              <a:rPr lang="en-IN" sz="1800" b="1" smtClean="0">
                <a:latin typeface="Californian FB" panose="0207040306080B030204" pitchFamily="18" charset="0"/>
              </a:rPr>
              <a:t>4)Yash</a:t>
            </a:r>
          </a:p>
          <a:p>
            <a:pPr algn="ctr"/>
            <a:r>
              <a:rPr lang="en-IN" sz="1800" b="1" smtClean="0">
                <a:latin typeface="Californian FB" panose="0207040306080B030204" pitchFamily="18" charset="0"/>
              </a:rPr>
              <a:t>5)Pratik</a:t>
            </a:r>
            <a:endParaRPr lang="en-IN" sz="1800" b="1">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22"/>
            <a:ext cx="12192000" cy="4286774"/>
          </a:xfrm>
          <a:prstGeom prst="rect">
            <a:avLst/>
          </a:prstGeom>
          <a:effectLst>
            <a:softEdge rad="1270000"/>
          </a:effectLst>
        </p:spPr>
      </p:pic>
      <p:sp>
        <p:nvSpPr>
          <p:cNvPr id="5" name="TextBox 4"/>
          <p:cNvSpPr txBox="1"/>
          <p:nvPr/>
        </p:nvSpPr>
        <p:spPr>
          <a:xfrm>
            <a:off x="4015529" y="1805663"/>
            <a:ext cx="4328719" cy="101566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accent5"/>
                </a:solidFill>
                <a:uLnTx/>
                <a:uFillTx/>
                <a:latin typeface="Century Gothic" panose="020B0502020202020204"/>
                <a:ea typeface="Arial" pitchFamily="34" charset="0"/>
                <a:cs typeface="Arial" pitchFamily="34" charset="0"/>
                <a:sym typeface="Wingdings"/>
              </a:defRPr>
            </a:lvl9pPr>
          </a:lstStyle>
          <a:p>
            <a:pPr algn="ctr"/>
            <a:r>
              <a:rPr lang="en-IN" sz="6000" b="1" spc="50" smtClean="0">
                <a:ln w="9525" cmpd="sng">
                  <a:solidFill>
                    <a:schemeClr val="accent1"/>
                  </a:solidFill>
                  <a:prstDash val="solid"/>
                </a:ln>
                <a:solidFill>
                  <a:srgbClr val="70AD47">
                    <a:tint val="1000"/>
                  </a:srgbClr>
                </a:solidFill>
                <a:effectLst>
                  <a:glow rad="38100">
                    <a:schemeClr val="accent1">
                      <a:alpha val="40000"/>
                    </a:schemeClr>
                  </a:glow>
                </a:effectLst>
              </a:rPr>
              <a:t>PBL Topics</a:t>
            </a:r>
            <a:endParaRPr lang="en-IN" sz="6000"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TextBox 5"/>
          <p:cNvSpPr txBox="1"/>
          <p:nvPr/>
        </p:nvSpPr>
        <p:spPr>
          <a:xfrm>
            <a:off x="2474753" y="0"/>
            <a:ext cx="8523214"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t>Dr. D. Y. Patil Institute Of Engineering, Management &amp; Research - [DYPIEMR] Akurdi, Pune</a:t>
            </a:r>
          </a:p>
          <a:p>
            <a:endParaRPr lang="en-IN"/>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3" y="38807"/>
            <a:ext cx="1605793" cy="1359017"/>
          </a:xfrm>
          <a:prstGeom prst="rect">
            <a:avLst/>
          </a:prstGeom>
        </p:spPr>
      </p:pic>
    </p:spTree>
    <p:extLst>
      <p:ext uri="{BB962C8B-B14F-4D97-AF65-F5344CB8AC3E}">
        <p14:creationId xmlns:p14="http://schemas.microsoft.com/office/powerpoint/2010/main" val="369126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after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after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after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after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028" name="Picture 4" descr="How to write a video chat app using WebRTC and Node.js | TSH.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6" y="1628800"/>
            <a:ext cx="12072664" cy="5053757"/>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9416" y="404664"/>
            <a:ext cx="9404723" cy="720080"/>
          </a:xfrm>
        </p:spPr>
        <p:style>
          <a:lnRef idx="1">
            <a:schemeClr val="accent5"/>
          </a:lnRef>
          <a:fillRef idx="2">
            <a:schemeClr val="accent5"/>
          </a:fillRef>
          <a:effectRef idx="1">
            <a:schemeClr val="accent5"/>
          </a:effectRef>
          <a:fontRef idx="minor">
            <a:schemeClr val="dk1"/>
          </a:fontRef>
        </p:style>
        <p:txBody>
          <a:bodyPr/>
          <a:lstStyle/>
          <a:p>
            <a:pPr algn="ctr"/>
            <a:r>
              <a:rPr lang="en-IN" dirty="0" smtClean="0"/>
              <a:t>Web Chat</a:t>
            </a:r>
            <a:endParaRPr lang="en-I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948484" y="295729"/>
            <a:ext cx="9404723" cy="816042"/>
          </a:xfrm>
          <a:prstGeom prst="rect">
            <a:avLst/>
          </a:prstGeom>
        </p:spPr>
        <p:txBody>
          <a:bodyPr spcFirstLastPara="1" wrap="square" lIns="91425" tIns="91425" rIns="91425" bIns="91425" anchor="b" anchorCtr="0">
            <a:noAutofit/>
          </a:bodyPr>
          <a:lstStyle/>
          <a:p>
            <a:pPr lvl="0" algn="ctr">
              <a:spcAft>
                <a:spcPct val="0"/>
              </a:spcAft>
            </a:pPr>
            <a:r>
              <a:rPr lang="en" b="1" u="sng" dirty="0">
                <a:effectLst>
                  <a:outerShdw blurRad="38100" dist="38100" dir="2700000" algn="tl">
                    <a:srgbClr val="000000">
                      <a:alpha val="43137"/>
                    </a:srgbClr>
                  </a:outerShdw>
                </a:effectLst>
              </a:rPr>
              <a:t>Chat and Chat Application </a:t>
            </a:r>
            <a:endParaRPr b="1" u="sng" dirty="0">
              <a:effectLst>
                <a:outerShdw blurRad="38100" dist="38100" dir="2700000" algn="tl">
                  <a:srgbClr val="000000">
                    <a:alpha val="43137"/>
                  </a:srgbClr>
                </a:outerShdw>
              </a:effectLst>
            </a:endParaRPr>
          </a:p>
        </p:txBody>
      </p:sp>
      <p:sp>
        <p:nvSpPr>
          <p:cNvPr id="148" name="Google Shape;148;p12"/>
          <p:cNvSpPr txBox="1">
            <a:spLocks noGrp="1"/>
          </p:cNvSpPr>
          <p:nvPr>
            <p:ph idx="1"/>
          </p:nvPr>
        </p:nvSpPr>
        <p:spPr>
          <a:xfrm>
            <a:off x="1103313" y="2052918"/>
            <a:ext cx="5424736" cy="4544434"/>
          </a:xfrm>
          <a:prstGeom prst="rect">
            <a:avLst/>
          </a:prstGeom>
        </p:spPr>
        <p:txBody>
          <a:bodyPr spcFirstLastPara="1" wrap="square" lIns="91425" tIns="91425" rIns="91425" bIns="91425" anchor="t" anchorCtr="0">
            <a:noAutofit/>
          </a:bodyPr>
          <a:lstStyle/>
          <a:p>
            <a:pPr marL="381000" indent="-381000">
              <a:buClr>
                <a:schemeClr val="dk1"/>
              </a:buClr>
              <a:buSzPts val="1100"/>
              <a:buFont typeface="Arial" pitchFamily="34" charset="0"/>
              <a:buChar char="•"/>
            </a:pPr>
            <a:r>
              <a:rPr lang="en-US" sz="2400" b="1" u="sng" dirty="0" smtClean="0">
                <a:effectLst>
                  <a:outerShdw blurRad="38100" dist="38100" dir="2700000" algn="tl">
                    <a:srgbClr val="000000">
                      <a:alpha val="43137"/>
                    </a:srgbClr>
                  </a:outerShdw>
                </a:effectLst>
              </a:rPr>
              <a:t>          Chat :-</a:t>
            </a:r>
          </a:p>
          <a:p>
            <a:pPr marL="381000" indent="-381000">
              <a:buClr>
                <a:schemeClr val="dk1"/>
              </a:buClr>
              <a:buSzPts val="1100"/>
              <a:buFont typeface="Arial" pitchFamily="34" charset="0"/>
              <a:buChar char="•"/>
            </a:pPr>
            <a:endParaRPr lang="en-US" sz="1867" b="1" dirty="0" smtClean="0"/>
          </a:p>
          <a:p>
            <a:pPr marL="381000" indent="-381000">
              <a:buClr>
                <a:schemeClr val="dk1"/>
              </a:buClr>
              <a:buSzPts val="1100"/>
              <a:buFont typeface="Arial" pitchFamily="34" charset="0"/>
              <a:buChar char="•"/>
            </a:pPr>
            <a:r>
              <a:rPr lang="en-US" sz="1867" b="1" dirty="0" smtClean="0"/>
              <a:t>Online chat may refers to any kind of communication </a:t>
            </a:r>
          </a:p>
          <a:p>
            <a:pPr marL="381000" indent="-381000">
              <a:buClr>
                <a:schemeClr val="dk1"/>
              </a:buClr>
              <a:buSzPts val="1100"/>
              <a:buFont typeface="Arial" pitchFamily="34" charset="0"/>
              <a:buChar char="•"/>
            </a:pPr>
            <a:r>
              <a:rPr lang="en-US" sz="1867" b="1" dirty="0" smtClean="0"/>
              <a:t>over the internet that offers a real time transmission of text messages </a:t>
            </a:r>
            <a:r>
              <a:rPr lang="en-US" sz="1867" b="1" dirty="0"/>
              <a:t>f</a:t>
            </a:r>
            <a:r>
              <a:rPr lang="en-US" sz="1867" b="1" dirty="0" smtClean="0"/>
              <a:t>rom sender to receiver.</a:t>
            </a:r>
          </a:p>
          <a:p>
            <a:pPr marL="381000" indent="-381000">
              <a:buClr>
                <a:schemeClr val="dk1"/>
              </a:buClr>
              <a:buSzPts val="1100"/>
              <a:buFont typeface="Arial" pitchFamily="34" charset="0"/>
              <a:buChar char="•"/>
            </a:pPr>
            <a:r>
              <a:rPr lang="en-US" sz="1867" b="1" dirty="0" smtClean="0"/>
              <a:t>Online chat may address point to point communications from one sender to many receivers and voice and video chat ,or may be a feature of a web conferencing service.</a:t>
            </a:r>
          </a:p>
          <a:p>
            <a:pPr marL="381000" indent="-381000">
              <a:buClr>
                <a:schemeClr val="dk1"/>
              </a:buClr>
              <a:buSzPts val="1100"/>
            </a:pPr>
            <a:endParaRPr sz="1867" dirty="0"/>
          </a:p>
        </p:txBody>
      </p:sp>
      <p:sp>
        <p:nvSpPr>
          <p:cNvPr id="150" name="Google Shape;150;p1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fld id="{00000000-1234-1234-1234-123412341234}" type="slidenum">
              <a:rPr lang="en"/>
              <a:t>11</a:t>
            </a:fld>
            <a:endParaRPr dirty="0"/>
          </a:p>
        </p:txBody>
      </p:sp>
      <p:sp>
        <p:nvSpPr>
          <p:cNvPr id="149" name="Google Shape;149;p12"/>
          <p:cNvSpPr txBox="1">
            <a:spLocks noGrp="1"/>
          </p:cNvSpPr>
          <p:nvPr>
            <p:ph type="body" idx="4294967295"/>
          </p:nvPr>
        </p:nvSpPr>
        <p:spPr>
          <a:xfrm>
            <a:off x="0" y="4802188"/>
            <a:ext cx="9677400" cy="1520825"/>
          </a:xfrm>
          <a:prstGeom prst="rect">
            <a:avLst/>
          </a:prstGeom>
        </p:spPr>
        <p:txBody>
          <a:bodyPr spcFirstLastPara="1" wrap="square" lIns="91425" tIns="91425" rIns="91425" bIns="91425" anchor="t" anchorCtr="0">
            <a:noAutofit/>
          </a:bodyPr>
          <a:lstStyle/>
          <a:p>
            <a:pPr marL="0" lvl="0" indent="0" algn="l" rtl="0">
              <a:spcBef>
                <a:spcPts val="1333"/>
              </a:spcBef>
              <a:spcAft>
                <a:spcPct val="0"/>
              </a:spcAft>
              <a:buClr>
                <a:schemeClr val="dk1"/>
              </a:buClr>
              <a:buSzPts val="1100"/>
              <a:buFont typeface="Arial" pitchFamily="34" charset="0"/>
              <a:buNone/>
            </a:pPr>
            <a:endParaRPr sz="1600" dirty="0"/>
          </a:p>
          <a:p>
            <a:pPr marL="0" lvl="0" indent="0" algn="l" rtl="0">
              <a:spcBef>
                <a:spcPts val="1333"/>
              </a:spcBef>
              <a:spcAft>
                <a:spcPts val="1333"/>
              </a:spcAft>
              <a:buNone/>
            </a:pPr>
            <a:endParaRPr sz="1600" dirty="0"/>
          </a:p>
        </p:txBody>
      </p:sp>
      <p:sp>
        <p:nvSpPr>
          <p:cNvPr id="147" name="Google Shape;147;p12"/>
          <p:cNvSpPr txBox="1">
            <a:spLocks noGrp="1"/>
          </p:cNvSpPr>
          <p:nvPr>
            <p:ph type="body" idx="4294967295"/>
          </p:nvPr>
        </p:nvSpPr>
        <p:spPr>
          <a:xfrm>
            <a:off x="7494588" y="1803400"/>
            <a:ext cx="4697412" cy="4178300"/>
          </a:xfrm>
          <a:prstGeom prst="rect">
            <a:avLst/>
          </a:prstGeom>
        </p:spPr>
        <p:txBody>
          <a:bodyPr spcFirstLastPara="1" wrap="square" lIns="91425" tIns="91425" rIns="91425" bIns="91425" anchor="t" anchorCtr="0">
            <a:noAutofit/>
          </a:bodyPr>
          <a:lstStyle/>
          <a:p>
            <a:pPr marL="381000" lvl="0" indent="-381000" algn="l" rtl="0">
              <a:spcBef>
                <a:spcPts val="800"/>
              </a:spcBef>
              <a:spcAft>
                <a:spcPct val="0"/>
              </a:spcAft>
              <a:buClr>
                <a:schemeClr val="dk1"/>
              </a:buClr>
              <a:buSzPts val="1100"/>
              <a:buFont typeface="Arial" pitchFamily="34" charset="0"/>
              <a:buChar char="•"/>
            </a:pPr>
            <a:r>
              <a:rPr lang="en-US" sz="1867" b="1" u="sng" dirty="0" smtClean="0">
                <a:effectLst>
                  <a:outerShdw blurRad="38100" dist="38100" dir="2700000" algn="tl">
                    <a:srgbClr val="000000">
                      <a:alpha val="43137"/>
                    </a:srgbClr>
                  </a:outerShdw>
                </a:effectLst>
              </a:rPr>
              <a:t>             Chat application :-</a:t>
            </a:r>
          </a:p>
          <a:p>
            <a:pPr marL="381000" lvl="0" indent="-381000" algn="l" rtl="0">
              <a:spcBef>
                <a:spcPts val="800"/>
              </a:spcBef>
              <a:spcAft>
                <a:spcPct val="0"/>
              </a:spcAft>
              <a:buClr>
                <a:schemeClr val="dk1"/>
              </a:buClr>
              <a:buSzPts val="1100"/>
              <a:buFont typeface="Arial" pitchFamily="34" charset="0"/>
              <a:buChar char="•"/>
            </a:pPr>
            <a:endParaRPr lang="en-US" sz="1867" b="1" dirty="0" smtClean="0"/>
          </a:p>
          <a:p>
            <a:pPr marL="381000" lvl="0" indent="-381000" algn="l" rtl="0">
              <a:spcBef>
                <a:spcPts val="800"/>
              </a:spcBef>
              <a:spcAft>
                <a:spcPct val="0"/>
              </a:spcAft>
              <a:buClr>
                <a:schemeClr val="dk1"/>
              </a:buClr>
              <a:buSzPts val="1100"/>
              <a:buFont typeface="Arial" pitchFamily="34" charset="0"/>
              <a:buChar char="•"/>
            </a:pPr>
            <a:r>
              <a:rPr lang="en-US" sz="1867" b="1" dirty="0" smtClean="0"/>
              <a:t>Online chat in a less stringent definition may be primarily any direct text-based or video-based (Webcams),one-on –one chat or one-to-many group chat (formerly also known as synchronous conferencing) ,using  tools such as instant messengers ,</a:t>
            </a:r>
            <a:r>
              <a:rPr lang="en-US" sz="1867" b="1" dirty="0"/>
              <a:t>I</a:t>
            </a:r>
            <a:r>
              <a:rPr lang="en-US" sz="1867" b="1" dirty="0" smtClean="0"/>
              <a:t>nternet Relay Chat  (IRC),talkers and possibly MUD’s</a:t>
            </a:r>
            <a:endParaRPr sz="1867" b="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25600" y="1684693"/>
            <a:ext cx="762000"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014743" y="1496155"/>
            <a:ext cx="711200"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Corporate Messenger App</a:t>
            </a:r>
            <a:endParaRPr lang="en-IN" dirty="0"/>
          </a:p>
        </p:txBody>
      </p:sp>
      <p:sp>
        <p:nvSpPr>
          <p:cNvPr id="3" name="Content Placeholder 2"/>
          <p:cNvSpPr>
            <a:spLocks noGrp="1"/>
          </p:cNvSpPr>
          <p:nvPr>
            <p:ph idx="1"/>
          </p:nvPr>
        </p:nvSpPr>
        <p:spPr>
          <a:xfrm>
            <a:off x="1103312" y="2052919"/>
            <a:ext cx="8946541" cy="1232066"/>
          </a:xfrm>
        </p:spPr>
        <p:txBody>
          <a:bodyPr/>
          <a:lstStyle/>
          <a:p>
            <a:pPr marL="0" lvl="0" indent="0" algn="ctr">
              <a:spcBef>
                <a:spcPts val="800"/>
              </a:spcBef>
              <a:buNone/>
            </a:pPr>
            <a:r>
              <a:rPr lang="en-US" dirty="0"/>
              <a:t>Corporate messenger is a graphical chatting application that makes chatting a pleasant experience . It has excellent features that make any user do what ever he wants while chatting.</a:t>
            </a:r>
          </a:p>
        </p:txBody>
      </p:sp>
    </p:spTree>
    <p:extLst>
      <p:ext uri="{BB962C8B-B14F-4D97-AF65-F5344CB8AC3E}">
        <p14:creationId xmlns:p14="http://schemas.microsoft.com/office/powerpoint/2010/main" val="34491048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US" b="1" u="sng" smtClean="0">
                <a:effectLst>
                  <a:outerShdw blurRad="38100" dist="38100" dir="2700000" algn="tl">
                    <a:srgbClr val="000000">
                      <a:alpha val="43137"/>
                    </a:srgbClr>
                  </a:outerShdw>
                </a:effectLst>
              </a:rPr>
              <a:t>SYSTEM ANALYSIS</a:t>
            </a:r>
            <a:endParaRPr b="1" u="sng">
              <a:effectLst>
                <a:outerShdw blurRad="38100" dist="38100" dir="2700000" algn="tl">
                  <a:srgbClr val="000000">
                    <a:alpha val="43137"/>
                  </a:srgbClr>
                </a:outerShdw>
              </a:effectLst>
            </a:endParaRPr>
          </a:p>
        </p:txBody>
      </p:sp>
      <p:sp>
        <p:nvSpPr>
          <p:cNvPr id="176" name="Google Shape;176;p16"/>
          <p:cNvSpPr txBox="1">
            <a:spLocks noGrp="1"/>
          </p:cNvSpPr>
          <p:nvPr>
            <p:ph type="body" idx="1"/>
          </p:nvPr>
        </p:nvSpPr>
        <p:spPr>
          <a:xfrm>
            <a:off x="1485900" y="1754793"/>
            <a:ext cx="9220401" cy="2791807"/>
          </a:xfrm>
          <a:prstGeom prst="rect">
            <a:avLst/>
          </a:prstGeom>
        </p:spPr>
        <p:txBody>
          <a:bodyPr spcFirstLastPara="1" wrap="square" lIns="91425" tIns="91425" rIns="91425" bIns="91425" anchor="t" anchorCtr="0">
            <a:noAutofit/>
          </a:bodyPr>
          <a:lstStyle/>
          <a:p>
            <a:pPr marL="101600" lvl="0" indent="0">
              <a:buNone/>
            </a:pPr>
            <a:r>
              <a:rPr lang="en-US" sz="1600" b="1" u="sng" smtClean="0">
                <a:effectLst>
                  <a:outerShdw blurRad="38100" dist="38100" dir="2700000" algn="tl">
                    <a:srgbClr val="000000">
                      <a:alpha val="43137"/>
                    </a:srgbClr>
                  </a:outerShdw>
                </a:effectLst>
              </a:rPr>
              <a:t>Proposed System:</a:t>
            </a:r>
          </a:p>
          <a:p>
            <a:pPr marL="101600" lvl="0" indent="0">
              <a:buNone/>
            </a:pPr>
            <a:r>
              <a:rPr lang="en-US" sz="1600" b="1" smtClean="0"/>
              <a:t>The first step </a:t>
            </a:r>
            <a:r>
              <a:rPr lang="en-US" sz="1467" b="1" smtClean="0"/>
              <a:t>of analysis process involves the identification of need . The</a:t>
            </a:r>
            <a:r>
              <a:rPr lang="en-US" sz="1600" b="1" smtClean="0"/>
              <a:t> success of a system depends largely on how accurately a problem is defined , Thoroughly investigated and satisfying the customer needs by providing user </a:t>
            </a:r>
            <a:r>
              <a:rPr lang="en-US" sz="1600" b="1"/>
              <a:t>f</a:t>
            </a:r>
            <a:r>
              <a:rPr lang="en-US" sz="1600" b="1" smtClean="0"/>
              <a:t>riendly environment.</a:t>
            </a:r>
            <a:endParaRPr lang="en-US" sz="1600" b="1"/>
          </a:p>
          <a:p>
            <a:pPr marL="101600" lvl="0" indent="0">
              <a:buNone/>
            </a:pPr>
            <a:r>
              <a:rPr lang="en-US" sz="1600" b="1"/>
              <a:t>This system has been developed in </a:t>
            </a:r>
            <a:r>
              <a:rPr lang="en-US" sz="1600" b="1" smtClean="0"/>
              <a:t>order to </a:t>
            </a:r>
            <a:r>
              <a:rPr lang="en-US" sz="1600" b="1"/>
              <a:t>overcome the </a:t>
            </a:r>
            <a:r>
              <a:rPr lang="en-US" sz="1600" b="1" smtClean="0"/>
              <a:t>difficulties encountered while using the mailing system for communication between the Users . Providing user friendly communication channel , live communication facility , categorizing the users, logging the communication transaction , sending public </a:t>
            </a:r>
            <a:r>
              <a:rPr lang="en-US" sz="1600" b="1"/>
              <a:t>&amp; private </a:t>
            </a:r>
            <a:r>
              <a:rPr lang="en-US" sz="1600" b="1" smtClean="0"/>
              <a:t>messages , sending </a:t>
            </a:r>
            <a:r>
              <a:rPr lang="en-US" sz="1600" b="1"/>
              <a:t>instant&amp; offline </a:t>
            </a:r>
            <a:r>
              <a:rPr lang="en-US" sz="1600" b="1" smtClean="0"/>
              <a:t>messages , graphical Communication are motivating factors for the development of this system</a:t>
            </a:r>
            <a:r>
              <a:rPr lang="en-US" sz="1600" b="1"/>
              <a:t>.</a:t>
            </a:r>
            <a:endParaRPr sz="1600" b="1"/>
          </a:p>
        </p:txBody>
      </p:sp>
      <p:sp>
        <p:nvSpPr>
          <p:cNvPr id="177" name="Google Shape;177;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fld id="{00000000-1234-1234-1234-123412341234}" type="slidenum">
              <a:rPr lang="en"/>
              <a:t>13</a:t>
            </a:fld>
            <a:endParaRPr/>
          </a:p>
        </p:txBody>
      </p:sp>
      <p:sp>
        <p:nvSpPr>
          <p:cNvPr id="3" name="TextBox 2"/>
          <p:cNvSpPr txBox="1"/>
          <p:nvPr/>
        </p:nvSpPr>
        <p:spPr>
          <a:xfrm>
            <a:off x="1625600" y="4851400"/>
            <a:ext cx="9448800" cy="1703031"/>
          </a:xfrm>
          <a:prstGeom prst="rect">
            <a:avLst/>
          </a:prstGeom>
          <a:noFill/>
        </p:spPr>
        <p:txBody>
          <a:bodyPr wrap="square" rtlCol="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867"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US" sz="1467" b="1" u="sng" smtClean="0">
                <a:solidFill>
                  <a:schemeClr val="bg1"/>
                </a:solidFill>
                <a:effectLst>
                  <a:outerShdw blurRad="38100" dist="38100" dir="2700000" algn="tl">
                    <a:srgbClr val="000000">
                      <a:alpha val="43137"/>
                    </a:srgbClr>
                  </a:outerShdw>
                </a:effectLst>
              </a:rPr>
              <a:t>Existing System :</a:t>
            </a:r>
          </a:p>
          <a:p>
            <a:endParaRPr lang="en-US" sz="1467" smtClean="0">
              <a:solidFill>
                <a:schemeClr val="bg1"/>
              </a:solidFill>
            </a:endParaRPr>
          </a:p>
          <a:p>
            <a:r>
              <a:rPr lang="en-US" sz="1467" b="1" smtClean="0">
                <a:solidFill>
                  <a:schemeClr val="bg1"/>
                </a:solidFill>
              </a:rPr>
              <a:t>The </a:t>
            </a:r>
            <a:r>
              <a:rPr lang="en-US" sz="1467" b="1">
                <a:solidFill>
                  <a:schemeClr val="bg1"/>
                </a:solidFill>
              </a:rPr>
              <a:t>existing communication system is not built as a software application.</a:t>
            </a:r>
          </a:p>
          <a:p>
            <a:r>
              <a:rPr lang="en-US" sz="1467" b="1">
                <a:solidFill>
                  <a:schemeClr val="bg1"/>
                </a:solidFill>
              </a:rPr>
              <a:t>Everybody communicates with others physically or through the mails . Each and every user or employee of an organization has to register, get into his inbox and check for his mail which doesn’t provide live communication resemblance to the user. If this channel grows up to some extent it will be harder to place some restrictions on the users.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56600" y="685800"/>
            <a:ext cx="35306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86" y="195543"/>
            <a:ext cx="9404723" cy="971550"/>
          </a:xfrm>
        </p:spPr>
        <p:txBody>
          <a:bodyPr/>
          <a:lstStyle/>
          <a:p>
            <a:pPr algn="ctr"/>
            <a:r>
              <a:rPr lang="en-IN" smtClean="0"/>
              <a:t>Content</a:t>
            </a:r>
            <a:endParaRPr lang="en-IN"/>
          </a:p>
        </p:txBody>
      </p:sp>
      <p:sp>
        <p:nvSpPr>
          <p:cNvPr id="3" name="Content Placeholder 2"/>
          <p:cNvSpPr>
            <a:spLocks noGrp="1"/>
          </p:cNvSpPr>
          <p:nvPr>
            <p:ph idx="1"/>
          </p:nvPr>
        </p:nvSpPr>
        <p:spPr>
          <a:xfrm>
            <a:off x="265112" y="1424268"/>
            <a:ext cx="8946541" cy="4195481"/>
          </a:xfrm>
        </p:spPr>
        <p:txBody>
          <a:bodyPr>
            <a:normAutofit/>
          </a:bodyPr>
          <a:lstStyle/>
          <a:p>
            <a:r>
              <a:rPr lang="en-US" dirty="0"/>
              <a:t>1. </a:t>
            </a:r>
            <a:r>
              <a:rPr lang="en-US" dirty="0" smtClean="0"/>
              <a:t>Definition</a:t>
            </a:r>
          </a:p>
          <a:p>
            <a:r>
              <a:rPr lang="en-IN" dirty="0"/>
              <a:t>2</a:t>
            </a:r>
            <a:r>
              <a:rPr lang="en-IN" dirty="0" smtClean="0"/>
              <a:t>.Machine Learning in Stock </a:t>
            </a:r>
            <a:r>
              <a:rPr lang="en-IN" smtClean="0"/>
              <a:t>Price Prediction</a:t>
            </a:r>
            <a:endParaRPr lang="en-IN" dirty="0" smtClean="0"/>
          </a:p>
          <a:p>
            <a:r>
              <a:rPr lang="en-IN" dirty="0"/>
              <a:t>3</a:t>
            </a:r>
            <a:r>
              <a:rPr lang="en-IN" dirty="0" smtClean="0"/>
              <a:t>.Machine Learning Sentimental Analysis</a:t>
            </a:r>
          </a:p>
          <a:p>
            <a:r>
              <a:rPr lang="en-IN" dirty="0"/>
              <a:t>4</a:t>
            </a:r>
            <a:r>
              <a:rPr lang="en-IN" dirty="0" smtClean="0"/>
              <a:t>.Web Chat</a:t>
            </a:r>
            <a:endParaRPr lang="en-IN" dirty="0"/>
          </a:p>
        </p:txBody>
      </p:sp>
    </p:spTree>
    <p:extLst>
      <p:ext uri="{BB962C8B-B14F-4D97-AF65-F5344CB8AC3E}">
        <p14:creationId xmlns:p14="http://schemas.microsoft.com/office/powerpoint/2010/main" val="2948219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07" y="212086"/>
            <a:ext cx="8177046" cy="975031"/>
          </a:xfrm>
        </p:spPr>
        <p:style>
          <a:lnRef idx="1">
            <a:schemeClr val="accent2"/>
          </a:lnRef>
          <a:fillRef idx="2">
            <a:schemeClr val="accent2"/>
          </a:fillRef>
          <a:effectRef idx="1">
            <a:schemeClr val="accent2"/>
          </a:effectRef>
          <a:fontRef idx="minor">
            <a:schemeClr val="dk1"/>
          </a:fontRef>
        </p:style>
        <p:txBody>
          <a:bodyPr/>
          <a:lstStyle/>
          <a:p>
            <a:r>
              <a:rPr lang="en-IN" dirty="0"/>
              <a:t>Introduction Machine learning</a:t>
            </a:r>
          </a:p>
        </p:txBody>
      </p:sp>
      <p:sp>
        <p:nvSpPr>
          <p:cNvPr id="3" name="Content Placeholder 2"/>
          <p:cNvSpPr>
            <a:spLocks noGrp="1"/>
          </p:cNvSpPr>
          <p:nvPr>
            <p:ph idx="1"/>
          </p:nvPr>
        </p:nvSpPr>
        <p:spPr>
          <a:xfrm>
            <a:off x="525796" y="1187117"/>
            <a:ext cx="3613067" cy="5277852"/>
          </a:xfrm>
        </p:spPr>
        <p:txBody>
          <a:bodyPr>
            <a:normAutofit/>
          </a:bodyPr>
          <a:lstStyle/>
          <a:p>
            <a:r>
              <a:rPr lang="en-US" sz="3600" dirty="0"/>
              <a:t> </a:t>
            </a:r>
            <a:r>
              <a:rPr lang="en-US" sz="3600" dirty="0" smtClean="0"/>
              <a:t>It is a </a:t>
            </a:r>
            <a:r>
              <a:rPr lang="en-US" sz="3600" dirty="0"/>
              <a:t>branch of artificial intelligence, </a:t>
            </a:r>
            <a:r>
              <a:rPr lang="en-US" sz="3600" dirty="0" smtClean="0"/>
              <a:t>concerns </a:t>
            </a:r>
            <a:r>
              <a:rPr lang="en-US" sz="3600" dirty="0"/>
              <a:t>the construction and study of systems that can learn from </a:t>
            </a:r>
            <a:r>
              <a:rPr lang="en-US" sz="3600" dirty="0" smtClean="0"/>
              <a:t>data.</a:t>
            </a:r>
          </a:p>
          <a:p>
            <a:pPr marL="2163100" lvl="5"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908" y="1342021"/>
            <a:ext cx="7285945" cy="4593557"/>
          </a:xfrm>
          <a:prstGeom prst="rect">
            <a:avLst/>
          </a:prstGeom>
        </p:spPr>
      </p:pic>
    </p:spTree>
    <p:extLst>
      <p:ext uri="{BB962C8B-B14F-4D97-AF65-F5344CB8AC3E}">
        <p14:creationId xmlns:p14="http://schemas.microsoft.com/office/powerpoint/2010/main" val="24612618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631" y="268160"/>
            <a:ext cx="7944216" cy="587517"/>
          </a:xfrm>
        </p:spPr>
        <p:txBody>
          <a:bodyPr/>
          <a:lstStyle/>
          <a:p>
            <a:pPr algn="ctr"/>
            <a:r>
              <a:rPr lang="en-IN" sz="3200" smtClean="0"/>
              <a:t>Machine </a:t>
            </a:r>
            <a:r>
              <a:rPr lang="en-IN" sz="3200"/>
              <a:t>Learning in Stock Marketing</a:t>
            </a:r>
          </a:p>
        </p:txBody>
      </p:sp>
      <p:sp>
        <p:nvSpPr>
          <p:cNvPr id="3" name="Content Placeholder 2"/>
          <p:cNvSpPr>
            <a:spLocks noGrp="1"/>
          </p:cNvSpPr>
          <p:nvPr>
            <p:ph idx="1"/>
          </p:nvPr>
        </p:nvSpPr>
        <p:spPr>
          <a:xfrm>
            <a:off x="121798" y="1046239"/>
            <a:ext cx="11882847" cy="5736260"/>
          </a:xfrm>
        </p:spPr>
        <p:txBody>
          <a:bodyPr>
            <a:normAutofit/>
          </a:bodyPr>
          <a:lstStyle/>
          <a:p>
            <a:r>
              <a:rPr lang="en-US"/>
              <a:t>The field of Machine Learning is vast and plays a key role </a:t>
            </a:r>
            <a:r>
              <a:rPr lang="en-US" smtClean="0"/>
              <a:t>in</a:t>
            </a:r>
          </a:p>
          <a:p>
            <a:pPr marL="0" indent="0">
              <a:buNone/>
            </a:pPr>
            <a:r>
              <a:rPr lang="en-US" smtClean="0"/>
              <a:t> </a:t>
            </a:r>
            <a:r>
              <a:rPr lang="en-US"/>
              <a:t>a wide range of critical </a:t>
            </a:r>
            <a:r>
              <a:rPr lang="en-US" smtClean="0"/>
              <a:t>applications.</a:t>
            </a:r>
          </a:p>
          <a:p>
            <a:pPr marL="0" indent="0">
              <a:buNone/>
            </a:pPr>
            <a:endParaRPr lang="en-US" smtClean="0"/>
          </a:p>
          <a:p>
            <a:r>
              <a:rPr lang="en-US"/>
              <a:t>The concept of Support Vector Machines (SVM</a:t>
            </a:r>
            <a:r>
              <a:rPr lang="en-US" smtClean="0"/>
              <a:t>)</a:t>
            </a:r>
          </a:p>
          <a:p>
            <a:pPr marL="0" indent="0">
              <a:buNone/>
            </a:pPr>
            <a:r>
              <a:rPr lang="en-US" smtClean="0"/>
              <a:t> </a:t>
            </a:r>
            <a:r>
              <a:rPr lang="en-US"/>
              <a:t>have advanced features that are reflected in their </a:t>
            </a:r>
            <a:endParaRPr lang="en-US" smtClean="0"/>
          </a:p>
          <a:p>
            <a:pPr marL="0" indent="0">
              <a:buNone/>
            </a:pPr>
            <a:r>
              <a:rPr lang="en-US" smtClean="0"/>
              <a:t>good </a:t>
            </a:r>
            <a:r>
              <a:rPr lang="en-US"/>
              <a:t>generalization capacity and fast computation</a:t>
            </a:r>
            <a:r>
              <a:rPr lang="en-US" smtClean="0"/>
              <a:t>.</a:t>
            </a:r>
          </a:p>
          <a:p>
            <a:pPr marL="0" indent="0">
              <a:buNone/>
            </a:pPr>
            <a:endParaRPr lang="en-US" smtClean="0"/>
          </a:p>
          <a:p>
            <a:r>
              <a:rPr lang="en-US" smtClean="0"/>
              <a:t>The concept of LSTM(Long-Short Term </a:t>
            </a:r>
            <a:r>
              <a:rPr lang="en-IN" smtClean="0"/>
              <a:t>Memory) </a:t>
            </a:r>
          </a:p>
          <a:p>
            <a:pPr marL="0" indent="0">
              <a:buNone/>
            </a:pPr>
            <a:r>
              <a:rPr lang="en-IN" smtClean="0"/>
              <a:t>use to solve long and short period problem of stock markets</a:t>
            </a:r>
          </a:p>
          <a:p>
            <a:pPr marL="0" indent="0">
              <a:buNone/>
            </a:pPr>
            <a:endParaRPr lang="en-US"/>
          </a:p>
          <a:p>
            <a:r>
              <a:rPr lang="en-US"/>
              <a:t> Predicting the stock market involves </a:t>
            </a:r>
            <a:r>
              <a:rPr lang="en-US" smtClean="0"/>
              <a:t>predicting</a:t>
            </a:r>
          </a:p>
          <a:p>
            <a:pPr marL="0" indent="0">
              <a:buNone/>
            </a:pPr>
            <a:r>
              <a:rPr lang="en-US" smtClean="0"/>
              <a:t> </a:t>
            </a:r>
            <a:r>
              <a:rPr lang="en-US"/>
              <a:t>the closing prices of a company’s stock for any </a:t>
            </a:r>
            <a:endParaRPr lang="en-US" smtClean="0"/>
          </a:p>
          <a:p>
            <a:pPr marL="0" indent="0">
              <a:buNone/>
            </a:pPr>
            <a:r>
              <a:rPr lang="en-US" smtClean="0"/>
              <a:t>given </a:t>
            </a:r>
            <a:r>
              <a:rPr lang="en-US"/>
              <a:t>number of days ahead.</a:t>
            </a:r>
            <a:endParaRPr lang="en-IN"/>
          </a:p>
        </p:txBody>
      </p:sp>
      <p:pic>
        <p:nvPicPr>
          <p:cNvPr id="1026" name="Picture 2" descr="black flat screen computer monito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3529" y="917347"/>
            <a:ext cx="4365072" cy="5940653"/>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223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after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after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6" presetClass="entr" presetSubtype="16"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Effect transition="in" filter="circle(in)">
                                      <p:cBhvr>
                                        <p:cTn id="5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312" y="150714"/>
            <a:ext cx="6562620" cy="595905"/>
          </a:xfrm>
        </p:spPr>
        <p:txBody>
          <a:bodyPr/>
          <a:lstStyle/>
          <a:p>
            <a:pPr algn="ctr"/>
            <a:r>
              <a:rPr lang="en-IN" sz="5400" smtClean="0">
                <a:solidFill>
                  <a:srgbClr val="FFFF00"/>
                </a:solidFill>
                <a:latin typeface="Agency FB" panose="020B0503020202020204" pitchFamily="34" charset="0"/>
              </a:rPr>
              <a:t>Architecture </a:t>
            </a:r>
            <a:r>
              <a:rPr lang="en-IN" sz="3200" smtClean="0">
                <a:latin typeface="Agency FB" panose="020B0503020202020204" pitchFamily="34" charset="0"/>
              </a:rPr>
              <a:t/>
            </a:r>
            <a:br>
              <a:rPr lang="en-IN" sz="3200" smtClean="0">
                <a:latin typeface="Agency FB" panose="020B0503020202020204" pitchFamily="34" charset="0"/>
              </a:rPr>
            </a:br>
            <a:endParaRPr lang="en-IN" sz="3200">
              <a:solidFill>
                <a:srgbClr val="FFC000"/>
              </a:solidFill>
              <a:latin typeface="Agency FB" panose="020B0503020202020204" pitchFamily="34" charset="0"/>
            </a:endParaRPr>
          </a:p>
        </p:txBody>
      </p:sp>
      <p:sp>
        <p:nvSpPr>
          <p:cNvPr id="3" name="Content Placeholder 2"/>
          <p:cNvSpPr>
            <a:spLocks noGrp="1"/>
          </p:cNvSpPr>
          <p:nvPr>
            <p:ph idx="1"/>
          </p:nvPr>
        </p:nvSpPr>
        <p:spPr>
          <a:xfrm>
            <a:off x="696286" y="1366687"/>
            <a:ext cx="10729520" cy="4992168"/>
          </a:xfrm>
        </p:spPr>
        <p:txBody>
          <a:bodyPr>
            <a:normAutofit/>
          </a:bodyPr>
          <a:lstStyle/>
          <a:p>
            <a:r>
              <a:rPr lang="en-IN" sz="2800" b="1" u="sng">
                <a:solidFill>
                  <a:srgbClr val="FFC000"/>
                </a:solidFill>
                <a:latin typeface="Agency FB" panose="020B0503020202020204" pitchFamily="34" charset="0"/>
              </a:rPr>
              <a:t>Data Flow Diagram</a:t>
            </a:r>
            <a:endParaRPr lang="en-IN" sz="2800" b="1" u="sng"/>
          </a:p>
        </p:txBody>
      </p:sp>
      <p:sp>
        <p:nvSpPr>
          <p:cNvPr id="4" name="Rounded Rectangle 3"/>
          <p:cNvSpPr/>
          <p:nvPr/>
        </p:nvSpPr>
        <p:spPr>
          <a:xfrm>
            <a:off x="1199626" y="2323750"/>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Input: Company</a:t>
            </a:r>
            <a:endParaRPr lang="en-IN"/>
          </a:p>
        </p:txBody>
      </p:sp>
      <p:sp>
        <p:nvSpPr>
          <p:cNvPr id="5" name="Rounded Rectangle 4"/>
          <p:cNvSpPr/>
          <p:nvPr/>
        </p:nvSpPr>
        <p:spPr>
          <a:xfrm>
            <a:off x="3967993" y="2290194"/>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Fetch Data</a:t>
            </a:r>
            <a:endParaRPr lang="en-IN"/>
          </a:p>
        </p:txBody>
      </p:sp>
      <p:sp>
        <p:nvSpPr>
          <p:cNvPr id="7" name="Rounded Rectangle 6"/>
          <p:cNvSpPr/>
          <p:nvPr/>
        </p:nvSpPr>
        <p:spPr>
          <a:xfrm>
            <a:off x="9546672" y="2250344"/>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Train Model</a:t>
            </a:r>
            <a:endParaRPr lang="en-IN"/>
          </a:p>
        </p:txBody>
      </p:sp>
      <p:sp>
        <p:nvSpPr>
          <p:cNvPr id="8" name="Rounded Rectangle 7"/>
          <p:cNvSpPr/>
          <p:nvPr/>
        </p:nvSpPr>
        <p:spPr>
          <a:xfrm>
            <a:off x="9546672" y="3997348"/>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Predict Stock For n days</a:t>
            </a:r>
            <a:endParaRPr lang="en-IN"/>
          </a:p>
        </p:txBody>
      </p:sp>
      <p:sp>
        <p:nvSpPr>
          <p:cNvPr id="9" name="Rounded Rectangle 8"/>
          <p:cNvSpPr/>
          <p:nvPr/>
        </p:nvSpPr>
        <p:spPr>
          <a:xfrm>
            <a:off x="6790888" y="4026710"/>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Plot Predicted Result</a:t>
            </a:r>
            <a:endParaRPr lang="en-IN"/>
          </a:p>
        </p:txBody>
      </p:sp>
      <p:sp>
        <p:nvSpPr>
          <p:cNvPr id="10" name="Rounded Rectangle 9"/>
          <p:cNvSpPr/>
          <p:nvPr/>
        </p:nvSpPr>
        <p:spPr>
          <a:xfrm>
            <a:off x="4014136" y="3998067"/>
            <a:ext cx="1728132" cy="796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Save Model</a:t>
            </a:r>
            <a:endParaRPr lang="en-IN"/>
          </a:p>
        </p:txBody>
      </p:sp>
      <p:sp>
        <p:nvSpPr>
          <p:cNvPr id="11" name="Right Arrow 10"/>
          <p:cNvSpPr/>
          <p:nvPr/>
        </p:nvSpPr>
        <p:spPr>
          <a:xfrm>
            <a:off x="2961314" y="2460070"/>
            <a:ext cx="973122" cy="457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12" name="Right Arrow 11"/>
          <p:cNvSpPr/>
          <p:nvPr/>
        </p:nvSpPr>
        <p:spPr>
          <a:xfrm>
            <a:off x="5717099" y="2438739"/>
            <a:ext cx="973122" cy="457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13" name="Rounded Rectangle 12"/>
          <p:cNvSpPr/>
          <p:nvPr/>
        </p:nvSpPr>
        <p:spPr>
          <a:xfrm>
            <a:off x="6712639" y="2349975"/>
            <a:ext cx="1817518" cy="664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r>
              <a:rPr lang="en-IN" smtClean="0"/>
              <a:t>Plot Data</a:t>
            </a:r>
            <a:endParaRPr lang="en-IN"/>
          </a:p>
        </p:txBody>
      </p:sp>
      <p:sp>
        <p:nvSpPr>
          <p:cNvPr id="14" name="Right Arrow 13"/>
          <p:cNvSpPr/>
          <p:nvPr/>
        </p:nvSpPr>
        <p:spPr>
          <a:xfrm>
            <a:off x="8548383" y="2491531"/>
            <a:ext cx="1023456" cy="380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15" name="Left Arrow 14"/>
          <p:cNvSpPr/>
          <p:nvPr/>
        </p:nvSpPr>
        <p:spPr>
          <a:xfrm>
            <a:off x="8573550" y="4165128"/>
            <a:ext cx="906010" cy="5201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16" name="Left Arrow 15"/>
          <p:cNvSpPr/>
          <p:nvPr/>
        </p:nvSpPr>
        <p:spPr>
          <a:xfrm>
            <a:off x="5784211" y="4106410"/>
            <a:ext cx="906010" cy="5201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
        <p:nvSpPr>
          <p:cNvPr id="6" name="Down Arrow 5"/>
          <p:cNvSpPr/>
          <p:nvPr/>
        </p:nvSpPr>
        <p:spPr>
          <a:xfrm>
            <a:off x="9890620" y="3120705"/>
            <a:ext cx="830510" cy="775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IN"/>
          </a:p>
        </p:txBody>
      </p:sp>
    </p:spTree>
    <p:extLst>
      <p:ext uri="{BB962C8B-B14F-4D97-AF65-F5344CB8AC3E}">
        <p14:creationId xmlns:p14="http://schemas.microsoft.com/office/powerpoint/2010/main" val="39675333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F3C3-5CD0-4893-A25D-5B5C2115759F}"/>
              </a:ext>
            </a:extLst>
          </p:cNvPr>
          <p:cNvSpPr>
            <a:spLocks noGrp="1"/>
          </p:cNvSpPr>
          <p:nvPr>
            <p:ph type="title"/>
          </p:nvPr>
        </p:nvSpPr>
        <p:spPr>
          <a:xfrm>
            <a:off x="1154956" y="2298583"/>
            <a:ext cx="8825657" cy="2478797"/>
          </a:xfrm>
        </p:spPr>
        <p:txBody>
          <a:bodyPr/>
          <a:lstStyle/>
          <a:p>
            <a:pPr algn="ctr"/>
            <a:r>
              <a:rPr lang="en-US" sz="8000" b="1">
                <a:solidFill>
                  <a:schemeClr val="tx1"/>
                </a:solidFill>
              </a:rPr>
              <a:t>Sentimental Analysis</a:t>
            </a:r>
          </a:p>
        </p:txBody>
      </p:sp>
    </p:spTree>
    <p:extLst>
      <p:ext uri="{BB962C8B-B14F-4D97-AF65-F5344CB8AC3E}">
        <p14:creationId xmlns:p14="http://schemas.microsoft.com/office/powerpoint/2010/main" val="40608585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86" y="195543"/>
            <a:ext cx="9404723" cy="971550"/>
          </a:xfrm>
        </p:spPr>
        <p:txBody>
          <a:bodyPr/>
          <a:lstStyle/>
          <a:p>
            <a:pPr algn="ctr"/>
            <a:r>
              <a:rPr lang="en-IN"/>
              <a:t>What is Sentimental Analysis ?</a:t>
            </a:r>
          </a:p>
        </p:txBody>
      </p:sp>
      <p:pic>
        <p:nvPicPr>
          <p:cNvPr id="4" name="Content Placeholder 3">
            <a:extLst>
              <a:ext uri="{FF2B5EF4-FFF2-40B4-BE49-F238E27FC236}">
                <a16:creationId xmlns:a16="http://schemas.microsoft.com/office/drawing/2014/main" id="{110A8159-7F22-4389-8643-30DD60149228}"/>
              </a:ext>
            </a:extLst>
          </p:cNvPr>
          <p:cNvPicPr>
            <a:picLocks noGrp="1" noChangeAspect="1"/>
          </p:cNvPicPr>
          <p:nvPr>
            <p:ph idx="1"/>
          </p:nvPr>
        </p:nvPicPr>
        <p:blipFill>
          <a:blip r:embed="rId2"/>
          <a:stretch>
            <a:fillRect/>
          </a:stretch>
        </p:blipFill>
        <p:spPr>
          <a:xfrm>
            <a:off x="1274829" y="1465933"/>
            <a:ext cx="8976221" cy="4792254"/>
          </a:xfrm>
          <a:prstGeom prst="rect">
            <a:avLst/>
          </a:prstGeom>
        </p:spPr>
      </p:pic>
    </p:spTree>
    <p:extLst>
      <p:ext uri="{BB962C8B-B14F-4D97-AF65-F5344CB8AC3E}">
        <p14:creationId xmlns:p14="http://schemas.microsoft.com/office/powerpoint/2010/main" val="3990452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9="http://schemas.microsoft.com/office/powerpoint/2015/09/main">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23A9-1799-4543-833E-0D3B0F2E789B}"/>
              </a:ext>
            </a:extLst>
          </p:cNvPr>
          <p:cNvSpPr>
            <a:spLocks noGrp="1"/>
          </p:cNvSpPr>
          <p:nvPr>
            <p:ph type="title"/>
          </p:nvPr>
        </p:nvSpPr>
        <p:spPr/>
        <p:txBody>
          <a:bodyPr/>
          <a:lstStyle/>
          <a:p>
            <a:r>
              <a:rPr lang="en-US"/>
              <a:t>What is the use of Sentimental Analysis ?</a:t>
            </a:r>
          </a:p>
        </p:txBody>
      </p:sp>
      <p:pic>
        <p:nvPicPr>
          <p:cNvPr id="4" name="Content Placeholder 3">
            <a:extLst>
              <a:ext uri="{FF2B5EF4-FFF2-40B4-BE49-F238E27FC236}">
                <a16:creationId xmlns:a16="http://schemas.microsoft.com/office/drawing/2014/main" id="{4E405D7D-A077-493D-BE25-2B646F5E24EA}"/>
              </a:ext>
            </a:extLst>
          </p:cNvPr>
          <p:cNvPicPr>
            <a:picLocks noGrp="1" noChangeAspect="1"/>
          </p:cNvPicPr>
          <p:nvPr>
            <p:ph idx="1"/>
          </p:nvPr>
        </p:nvPicPr>
        <p:blipFill>
          <a:blip r:embed="rId2"/>
          <a:stretch>
            <a:fillRect/>
          </a:stretch>
        </p:blipFill>
        <p:spPr>
          <a:xfrm>
            <a:off x="1073950" y="1935191"/>
            <a:ext cx="8749559" cy="4557887"/>
          </a:xfrm>
          <a:prstGeom prst="rect">
            <a:avLst/>
          </a:prstGeom>
        </p:spPr>
      </p:pic>
    </p:spTree>
    <p:extLst>
      <p:ext uri="{BB962C8B-B14F-4D97-AF65-F5344CB8AC3E}">
        <p14:creationId xmlns:p14="http://schemas.microsoft.com/office/powerpoint/2010/main" val="24793546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53D-FF52-4DB6-B868-B8C118C27EF8}"/>
              </a:ext>
            </a:extLst>
          </p:cNvPr>
          <p:cNvSpPr>
            <a:spLocks noGrp="1"/>
          </p:cNvSpPr>
          <p:nvPr>
            <p:ph type="title"/>
          </p:nvPr>
        </p:nvSpPr>
        <p:spPr/>
        <p:txBody>
          <a:bodyPr/>
          <a:lstStyle/>
          <a:p>
            <a:r>
              <a:rPr lang="en-US"/>
              <a:t>Example of Sentimental Analysis ?</a:t>
            </a:r>
          </a:p>
        </p:txBody>
      </p:sp>
      <p:pic>
        <p:nvPicPr>
          <p:cNvPr id="4" name="Content Placeholder 3">
            <a:extLst>
              <a:ext uri="{FF2B5EF4-FFF2-40B4-BE49-F238E27FC236}">
                <a16:creationId xmlns:a16="http://schemas.microsoft.com/office/drawing/2014/main" id="{F63FF2A0-4CB5-491D-A488-6816B1D7B1D5}"/>
              </a:ext>
            </a:extLst>
          </p:cNvPr>
          <p:cNvPicPr>
            <a:picLocks noGrp="1" noChangeAspect="1"/>
          </p:cNvPicPr>
          <p:nvPr>
            <p:ph idx="1"/>
          </p:nvPr>
        </p:nvPicPr>
        <p:blipFill>
          <a:blip r:embed="rId2"/>
          <a:stretch>
            <a:fillRect/>
          </a:stretch>
        </p:blipFill>
        <p:spPr>
          <a:xfrm>
            <a:off x="1375794" y="1853248"/>
            <a:ext cx="7592037" cy="4395152"/>
          </a:xfrm>
          <a:prstGeom prst="rect">
            <a:avLst/>
          </a:prstGeom>
        </p:spPr>
      </p:pic>
    </p:spTree>
    <p:extLst>
      <p:ext uri="{BB962C8B-B14F-4D97-AF65-F5344CB8AC3E}">
        <p14:creationId xmlns:p14="http://schemas.microsoft.com/office/powerpoint/2010/main" val="65989118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1.0.1022"/>
  <p:tag name="AS_RELEASE_DATE" val="2021.04.14"/>
  <p:tag name="AS_TITLE" val="Aspose.Slides for .NET Standard 2.0"/>
  <p:tag name="AS_VERSION" val="2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York templat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553</Words>
  <Application>Microsoft Office PowerPoint</Application>
  <PresentationFormat>Widescreen</PresentationFormat>
  <Paragraphs>64</Paragraphs>
  <Slides>13</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Wingdings</vt:lpstr>
      <vt:lpstr>Wingdings 3</vt:lpstr>
      <vt:lpstr>Californian FB</vt:lpstr>
      <vt:lpstr>Roboto Slab Regular</vt:lpstr>
      <vt:lpstr>Century Gothic</vt:lpstr>
      <vt:lpstr>Agency FB</vt:lpstr>
      <vt:lpstr>Ion</vt:lpstr>
      <vt:lpstr>Ion</vt:lpstr>
      <vt:lpstr>PowerPoint Presentation</vt:lpstr>
      <vt:lpstr>Content</vt:lpstr>
      <vt:lpstr>Introduction Machine learning</vt:lpstr>
      <vt:lpstr>Machine Learning in Stock Marketing</vt:lpstr>
      <vt:lpstr>Architecture  </vt:lpstr>
      <vt:lpstr>Sentimental Analysis</vt:lpstr>
      <vt:lpstr>What is Sentimental Analysis ?</vt:lpstr>
      <vt:lpstr>What is the use of Sentimental Analysis ?</vt:lpstr>
      <vt:lpstr>Example of Sentimental Analysis ?</vt:lpstr>
      <vt:lpstr>Web Chat</vt:lpstr>
      <vt:lpstr>Chat and Chat Application </vt:lpstr>
      <vt:lpstr>Corporate Messenger App</vt:lpstr>
      <vt:lpstr>SYSTEM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Nirmal</cp:lastModifiedBy>
  <cp:revision>10</cp:revision>
  <cp:lastPrinted>2022-01-30T13:32:59Z</cp:lastPrinted>
  <dcterms:created xsi:type="dcterms:W3CDTF">2022-01-30T13:32:59Z</dcterms:created>
  <dcterms:modified xsi:type="dcterms:W3CDTF">2022-01-31T07:35:59Z</dcterms:modified>
</cp:coreProperties>
</file>