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/>
    <p:restoredTop sz="86437"/>
  </p:normalViewPr>
  <p:slideViewPr>
    <p:cSldViewPr snapToGrid="0" snapToObjects="1">
      <p:cViewPr varScale="1">
        <p:scale>
          <a:sx n="82" d="100"/>
          <a:sy n="82" d="100"/>
        </p:scale>
        <p:origin x="192" y="5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7" d="100"/>
        <a:sy n="107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205D1-592A-9F48-BBC4-90A19608E413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7E655-23E1-6040-9D48-7EC78315B24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8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Nota 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7E655-23E1-6040-9D48-7EC78315B24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7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TODO: Fazer </a:t>
            </a:r>
            <a:r>
              <a:rPr lang="en-GB" dirty="0" err="1"/>
              <a:t>alguma</a:t>
            </a:r>
            <a:r>
              <a:rPr lang="en-GB" dirty="0"/>
              <a:t> </a:t>
            </a:r>
            <a:r>
              <a:rPr lang="en-GB" dirty="0" err="1"/>
              <a:t>coisa</a:t>
            </a:r>
            <a:r>
              <a:rPr lang="en-GB" dirty="0"/>
              <a:t> que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/>
              <a:t>esqueci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7E655-23E1-6040-9D48-7EC78315B2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051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3B61D-47B2-3B46-9666-2EB0270CB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485420-35C5-FA46-A37B-6C49FEAE2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7280EC-3AF8-8B44-B7A1-8FD09D0D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3D1F8-D414-784C-9749-0339B9AE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76FDC-221A-5147-8CD5-3E1534C5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6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F2DFC-257B-0E46-91B3-BD08CBCC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ECB0E1-4815-E944-8E79-4801950A2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C54E3F-304E-AF4B-8746-EA1C47DF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2E064-60A7-EA44-A330-F44836D9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E66E30-344A-484E-BA80-A223A4DF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7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0C4F85-59BF-3540-997C-511A0CD12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9372D7-B6C7-3040-A982-272C87B1B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89777-B324-4940-BD14-414D4C3B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AD9CD-BE56-DE42-A303-9DDAD38A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95887-0B7F-EB4A-8FA9-E8F6D5F3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60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9BD84-7691-CA43-848F-30A04810CC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Este é o meu modelo</a:t>
            </a:r>
            <a:endParaRPr lang="en-GB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0D40E7-B58D-5348-B9E9-C75F7E4C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208FC2-D1B8-0E4B-8CAA-B3BFD06B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BDD98A-CC6F-344B-A86B-970E4456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F0970F-860A-B44F-8B04-DFFA4BE07F8F}"/>
              </a:ext>
            </a:extLst>
          </p:cNvPr>
          <p:cNvSpPr txBox="1"/>
          <p:nvPr userDrawn="1"/>
        </p:nvSpPr>
        <p:spPr>
          <a:xfrm>
            <a:off x="838200" y="1690688"/>
            <a:ext cx="64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Aqui</a:t>
            </a:r>
            <a:r>
              <a:rPr lang="en-GB" dirty="0"/>
              <a:t> </a:t>
            </a:r>
            <a:r>
              <a:rPr lang="en-GB" dirty="0" err="1"/>
              <a:t>vai</a:t>
            </a:r>
            <a:r>
              <a:rPr lang="en-GB" dirty="0"/>
              <a:t> a Caixa de </a:t>
            </a:r>
            <a:r>
              <a:rPr lang="en-GB" dirty="0" err="1"/>
              <a:t>texto</a:t>
            </a:r>
            <a:endParaRPr lang="en-GB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0B275D2-DDA0-4242-9617-DC7638ED3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4434" y="1847850"/>
            <a:ext cx="5181600" cy="4351338"/>
          </a:xfrm>
        </p:spPr>
        <p:txBody>
          <a:bodyPr/>
          <a:lstStyle/>
          <a:p>
            <a:r>
              <a:rPr lang="pt-BR" dirty="0"/>
              <a:t>Editar estilos de texto Mestre
Segundo nível
Terceiro nível
Quarto nível
Quinto nível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22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C6293-8BF1-4844-9920-7CD83CFA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4CDA25-76A7-7845-8D86-CA563690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5B517-93D4-994F-A788-68D586EB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E041B8-8616-1041-BC39-27D9638E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DD6EE-7B02-1941-869E-E825EE94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17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DD554-003B-EC4D-BE80-EBB1BEA6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30E8DA-C9D1-FC41-A84C-59B2B35A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DB4721-AEA4-F14E-8F42-745FC859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CDB9E-66D2-924C-AA73-6758CE20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54730-8E91-064D-A5EC-741AA13E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6B245-A645-E947-B5C2-560F4D49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BEB00-3531-0246-8CDB-331B1599D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B55813-B396-514A-AB4D-002375384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7A1689-B997-6B46-8A02-AB6F605B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D2BC39-66BA-B44B-B13F-D916C042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A23158-02D9-DF4C-9C7B-14B63711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9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23315-2158-8743-8E05-DFC4A6C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F4AB39-7C97-D34D-A3DB-5ADB5CB1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EE91EF-9660-6744-BD1E-46E0811B1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4713F1-2D90-5842-A951-45232A9C5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7EE80C-62DA-9743-9DA1-A7A7D75E3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5D88BC-B104-5646-987B-5349DF05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875B96-CA5E-3C4B-9433-6B38A566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003419-2039-514F-B7CA-F84E204A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93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E3CCFD-7490-1845-AD8F-27CBC2BD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27186C-246F-7240-A6C4-8E6EFA0B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D82FCC-4623-C746-A5DA-ED3B96C2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92A82-5EC4-3740-977F-E5994EDC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AEE33-EC44-2B4F-B314-38CA5468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D21A00-01FF-7E4C-BB0E-63E88A37D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660960-4D1A-CB4E-806D-96BA23CE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5C82A5-3853-A241-BA3D-A4AABEBB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BA954B-4CB0-4640-94DC-C1CF4371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23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07D72-7755-D34E-BBC5-9DBA88EE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2227E6-211B-2742-8143-C07542D89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D5079F-0C5C-0145-8F95-C41B89B55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E3B969-55DC-1E46-B45C-8C120169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7AD552-897E-4D4F-89AC-9CB6D98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F83749-CF6B-434F-8259-83213840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265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FFA540-C769-2144-B12E-AF5C9E37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29B08D-6083-EC4E-A439-AB2092A92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4939E6-8F92-8546-A25F-2EDD78A77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44EC-C515-854D-9F77-D96518C77C1C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0743AE-56C8-B54F-819A-3F3B901CF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8F5B00-C400-8640-94E6-2E8E5E5DA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B89A-5118-FF48-946B-04AD7699545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3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4472D-3899-3946-B050-932D1388A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SEJA BEM VINDO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D946B9-F448-DB4E-8555-EE9BB973A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Para o teste do PPT</a:t>
            </a:r>
          </a:p>
        </p:txBody>
      </p:sp>
    </p:spTree>
    <p:extLst>
      <p:ext uri="{BB962C8B-B14F-4D97-AF65-F5344CB8AC3E}">
        <p14:creationId xmlns:p14="http://schemas.microsoft.com/office/powerpoint/2010/main" val="4165869421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Placeholder index:2 type:Text Placeholder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8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Placeholder index:1 type:Picture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Placeholder index:2 type:Text Placeholder 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9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Placeholder index:1 type:Vertical Text Placeholder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Title for Layout 10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Placeholder index:1 type:Vertical Text Placeholder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A5951-C10D-7F4D-96C9-54239A83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estudamos</a:t>
            </a:r>
            <a:endParaRPr lang="en-GB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03881-3C8B-4646-A5C2-B94A9C46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Ficamos</a:t>
            </a:r>
            <a:r>
              <a:rPr lang="en-GB" dirty="0"/>
              <a:t> </a:t>
            </a:r>
            <a:r>
              <a:rPr lang="en-GB" dirty="0" err="1"/>
              <a:t>espertos</a:t>
            </a:r>
            <a:endParaRPr lang="en-GB" dirty="0"/>
          </a:p>
          <a:p>
            <a:r>
              <a:rPr lang="en-GB" dirty="0" err="1"/>
              <a:t>Vamos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novos</a:t>
            </a:r>
            <a:r>
              <a:rPr lang="en-GB" dirty="0"/>
              <a:t> </a:t>
            </a:r>
            <a:r>
              <a:rPr lang="en-GB" dirty="0" err="1"/>
              <a:t>mundos</a:t>
            </a:r>
            <a:endParaRPr lang="en-GB" dirty="0"/>
          </a:p>
          <a:p>
            <a:r>
              <a:rPr lang="en-GB" dirty="0" err="1"/>
              <a:t>Ficamos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interessados</a:t>
            </a:r>
            <a:r>
              <a:rPr lang="en-GB" dirty="0"/>
              <a:t> e </a:t>
            </a:r>
            <a:r>
              <a:rPr lang="en-GB" dirty="0" err="1"/>
              <a:t>atentos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03885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for Layout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Placeholder index:1 type:Subtitle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Placeholder index:1 type:Text Placeholder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Placeholder index:2 type:Content Placeholder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Placeholder index:1 type:Text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Placeholder index:2 type:Content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Placeholder index:3 type:Text Placeholder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Placeholder index:4 type:Content Placeholder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</Words>
  <Application>Microsoft Macintosh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SEJA BEM VINDO</vt:lpstr>
      <vt:lpstr>Quando estudamos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Almeida</dc:creator>
  <cp:lastModifiedBy>Adriano Almeida</cp:lastModifiedBy>
  <cp:revision>5</cp:revision>
  <dcterms:created xsi:type="dcterms:W3CDTF">2019-04-03T19:39:52Z</dcterms:created>
  <dcterms:modified xsi:type="dcterms:W3CDTF">2019-04-03T20:13:38Z</dcterms:modified>
</cp:coreProperties>
</file>