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7"/>
          <a:stretch/>
        </p:blipFill>
        <p:spPr bwMode="auto">
          <a:xfrm>
            <a:off x="609600" y="0"/>
            <a:ext cx="7753350" cy="463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Image result for compton eff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911" y="4589979"/>
            <a:ext cx="4972050" cy="219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9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two peaks?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Shifted wavelength and </a:t>
            </a:r>
            <a:r>
              <a:rPr lang="en-IN" dirty="0" err="1" smtClean="0"/>
              <a:t>unshifted</a:t>
            </a:r>
            <a:r>
              <a:rPr lang="en-IN" dirty="0" smtClean="0"/>
              <a:t> wavelength</a:t>
            </a:r>
          </a:p>
          <a:p>
            <a:r>
              <a:rPr lang="en-IN" dirty="0" smtClean="0"/>
              <a:t>Shifted wavelength due to the loosely bound electron</a:t>
            </a:r>
          </a:p>
          <a:p>
            <a:r>
              <a:rPr lang="en-IN" dirty="0" err="1" smtClean="0"/>
              <a:t>Unshifted</a:t>
            </a:r>
            <a:r>
              <a:rPr lang="en-IN" dirty="0" smtClean="0"/>
              <a:t> wavelength due to the inner-shell electron.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7" descr="Image result for compton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3436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438150"/>
            <a:ext cx="80295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04813"/>
            <a:ext cx="786765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8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709613"/>
            <a:ext cx="809625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7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38150"/>
            <a:ext cx="793432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1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" y="533400"/>
            <a:ext cx="8204835" cy="580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3429000"/>
            <a:ext cx="172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Of electron only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700088"/>
            <a:ext cx="65151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8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6" name="Picture 4" descr="Image result for compton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826"/>
            <a:ext cx="7010400" cy="552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490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Greater the angle , greater the wavelength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3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36</Words>
  <Application>Microsoft Office PowerPoint</Application>
  <PresentationFormat>On-screen Show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two peaks?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2006-08-16T00:00:00Z</dcterms:created>
  <dcterms:modified xsi:type="dcterms:W3CDTF">2019-12-11T08:17:21Z</dcterms:modified>
</cp:coreProperties>
</file>