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4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7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9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2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1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4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5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/>
              <a:t>React-Native</a:t>
            </a: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Build Native Android And iOS Apps</a:t>
            </a:r>
          </a:p>
        </p:txBody>
      </p:sp>
      <p:grpSp>
        <p:nvGrpSpPr>
          <p:cNvPr id="51" name="Group 1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52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3" name="Oval 1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1F1C-8B1C-4D3C-83EE-BA58D84A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state and set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9D13-2306-43F6-B50D-F77631C2E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7F3D-A1BD-42E5-B967-EE5C1989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Functional component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44ACE282-9C8F-4AE8-ACC8-D8E3926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Functional components does not  have states , but props are used in functional components </a:t>
            </a:r>
          </a:p>
          <a:p>
            <a:r>
              <a:rPr lang="en-US"/>
              <a:t>Functional components does not have render function it only has return function which is used  to  return anything </a:t>
            </a:r>
          </a:p>
          <a:p>
            <a:r>
              <a:rPr lang="en-US"/>
              <a:t>Functional component cannot retain values on their own , we have to use additional features of react native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95D4D8A-FA30-4938-91C0-CD446C6C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80" y="2042507"/>
            <a:ext cx="5581631" cy="301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CF8D-0066-45C3-8827-FFFE828D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664D-0080-404E-BC46-E09C27B0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</a:t>
            </a:r>
            <a:r>
              <a:rPr lang="en-US" err="1"/>
              <a:t>cant</a:t>
            </a:r>
            <a:r>
              <a:rPr lang="en-US"/>
              <a:t> use the normal html tags in React- native it has its own set of tags that it uses</a:t>
            </a:r>
          </a:p>
          <a:p>
            <a:r>
              <a:rPr lang="en-US"/>
              <a:t>&lt;View&gt; tag is the basic building block that is used in react-native it is similar to the &lt;div&gt; tag in html</a:t>
            </a:r>
          </a:p>
          <a:p>
            <a:r>
              <a:rPr lang="en-US"/>
              <a:t>To write text in React Native we CANT just write text anywhere , we need to use the &lt;Text&gt; tag</a:t>
            </a:r>
          </a:p>
          <a:p>
            <a:r>
              <a:rPr lang="en-US"/>
              <a:t>Note that all of these tags must be imported from the react-native library</a:t>
            </a:r>
          </a:p>
        </p:txBody>
      </p:sp>
    </p:spTree>
    <p:extLst>
      <p:ext uri="{BB962C8B-B14F-4D97-AF65-F5344CB8AC3E}">
        <p14:creationId xmlns:p14="http://schemas.microsoft.com/office/powerpoint/2010/main" val="271018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1CD1-19C2-4D23-A888-AAFF3435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63028-4187-45E6-A444-88A45DA9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Styling is done by creating a </a:t>
            </a:r>
            <a:r>
              <a:rPr lang="en-US" err="1"/>
              <a:t>styleSheet</a:t>
            </a:r>
            <a:r>
              <a:rPr lang="en-US"/>
              <a:t> using the </a:t>
            </a:r>
            <a:r>
              <a:rPr lang="en-US" err="1"/>
              <a:t>StyleSheet.create</a:t>
            </a:r>
            <a:r>
              <a:rPr lang="en-US"/>
              <a:t>() method</a:t>
            </a:r>
          </a:p>
          <a:p>
            <a:r>
              <a:rPr lang="en-US"/>
              <a:t>The attributes used in this stylesheet is similar to CSS</a:t>
            </a:r>
          </a:p>
          <a:p>
            <a:r>
              <a:rPr lang="en-US"/>
              <a:t>But all attributes are written using camel case and are in the form of json</a:t>
            </a:r>
          </a:p>
          <a:p>
            <a:r>
              <a:rPr lang="en-US"/>
              <a:t>Like if I want to create a </a:t>
            </a:r>
            <a:r>
              <a:rPr lang="en-US" err="1"/>
              <a:t>mainText</a:t>
            </a:r>
            <a:r>
              <a:rPr lang="en-US"/>
              <a:t> class that aligns the text to center and changes font size I would write </a:t>
            </a:r>
          </a:p>
          <a:p>
            <a:pPr lvl="1" indent="0"/>
            <a:r>
              <a:rPr lang="en-US"/>
              <a:t>const styles = </a:t>
            </a:r>
            <a:r>
              <a:rPr lang="en-US" err="1"/>
              <a:t>StyleSheet.create</a:t>
            </a:r>
            <a:r>
              <a:rPr lang="en-US"/>
              <a:t>({</a:t>
            </a:r>
          </a:p>
          <a:p>
            <a:pPr lvl="2"/>
            <a:r>
              <a:rPr lang="en-US" err="1">
                <a:ea typeface="+mn-lt"/>
                <a:cs typeface="+mn-lt"/>
              </a:rPr>
              <a:t>mainText</a:t>
            </a:r>
            <a:r>
              <a:rPr lang="en-US">
                <a:ea typeface="+mn-lt"/>
                <a:cs typeface="+mn-lt"/>
              </a:rPr>
              <a:t> : {</a:t>
            </a:r>
          </a:p>
          <a:p>
            <a:pPr lvl="3"/>
            <a:r>
              <a:rPr lang="en-US" err="1">
                <a:ea typeface="+mn-lt"/>
                <a:cs typeface="+mn-lt"/>
              </a:rPr>
              <a:t>textAlign</a:t>
            </a:r>
            <a:r>
              <a:rPr lang="en-US">
                <a:ea typeface="+mn-lt"/>
                <a:cs typeface="+mn-lt"/>
              </a:rPr>
              <a:t>:'center',</a:t>
            </a:r>
          </a:p>
          <a:p>
            <a:pPr lvl="3"/>
            <a:r>
              <a:rPr lang="en-US" err="1">
                <a:ea typeface="+mn-lt"/>
                <a:cs typeface="+mn-lt"/>
              </a:rPr>
              <a:t>FontSize</a:t>
            </a:r>
            <a:r>
              <a:rPr lang="en-US">
                <a:ea typeface="+mn-lt"/>
                <a:cs typeface="+mn-lt"/>
              </a:rPr>
              <a:t> : 18</a:t>
            </a:r>
          </a:p>
          <a:p>
            <a:pPr lvl="2"/>
            <a:r>
              <a:rPr lang="en-US">
                <a:ea typeface="+mn-lt"/>
                <a:cs typeface="+mn-lt"/>
              </a:rPr>
              <a:t>}</a:t>
            </a:r>
          </a:p>
          <a:p>
            <a:pPr lvl="1" indent="0"/>
            <a:r>
              <a:rPr lang="en-US">
                <a:ea typeface="+mn-lt"/>
                <a:cs typeface="+mn-lt"/>
              </a:rPr>
              <a:t>});</a:t>
            </a:r>
          </a:p>
          <a:p>
            <a:r>
              <a:rPr lang="en-US"/>
              <a:t>And to call this class we will:</a:t>
            </a:r>
          </a:p>
          <a:p>
            <a:pPr lvl="1" indent="0"/>
            <a:r>
              <a:rPr lang="en-US"/>
              <a:t>&lt;Text style={</a:t>
            </a:r>
            <a:r>
              <a:rPr lang="en-US" err="1"/>
              <a:t>styles.mainText</a:t>
            </a:r>
            <a:r>
              <a:rPr lang="en-US"/>
              <a:t>}&gt;Lorem Ipsum&lt;/Text&gt;</a:t>
            </a:r>
          </a:p>
        </p:txBody>
      </p:sp>
    </p:spTree>
    <p:extLst>
      <p:ext uri="{BB962C8B-B14F-4D97-AF65-F5344CB8AC3E}">
        <p14:creationId xmlns:p14="http://schemas.microsoft.com/office/powerpoint/2010/main" val="237071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7F71-40AB-4296-8C5B-E869D47B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Prerequsites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65925-6A7A-4BD0-845E-594EB446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JavaScript </a:t>
            </a:r>
          </a:p>
          <a:p>
            <a:r>
              <a:rPr lang="en-US"/>
              <a:t>ES6 (arrow functions , let , const ,template literals)</a:t>
            </a:r>
          </a:p>
          <a:p>
            <a:r>
              <a:rPr lang="en-US"/>
              <a:t>React Basics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7D1B-B193-4BB2-8C19-FD8C216D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0ACA-CE2E-4496-A3D9-FDA53527E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>
                <a:ea typeface="+mn-lt"/>
                <a:cs typeface="+mn-lt"/>
              </a:rPr>
              <a:t>Install NodeJS, python2, jdk8 using Chocolatey in CMD :</a:t>
            </a:r>
          </a:p>
          <a:p>
            <a:pPr lvl="1"/>
            <a:r>
              <a:rPr lang="en-US">
                <a:ea typeface="+mn-lt"/>
                <a:cs typeface="+mn-lt"/>
              </a:rPr>
              <a:t>$</a:t>
            </a:r>
            <a:r>
              <a:rPr lang="en-US" err="1">
                <a:ea typeface="+mn-lt"/>
                <a:cs typeface="+mn-lt"/>
              </a:rPr>
              <a:t>choco</a:t>
            </a:r>
            <a:r>
              <a:rPr lang="en-US">
                <a:ea typeface="+mn-lt"/>
                <a:cs typeface="+mn-lt"/>
              </a:rPr>
              <a:t> install -y </a:t>
            </a:r>
            <a:r>
              <a:rPr lang="en-US" err="1">
                <a:ea typeface="+mn-lt"/>
                <a:cs typeface="+mn-lt"/>
              </a:rPr>
              <a:t>nodejs.install</a:t>
            </a:r>
            <a:r>
              <a:rPr lang="en-US">
                <a:ea typeface="+mn-lt"/>
                <a:cs typeface="+mn-lt"/>
              </a:rPr>
              <a:t> python2 jdk8</a:t>
            </a:r>
          </a:p>
          <a:p>
            <a:r>
              <a:rPr lang="en-US">
                <a:ea typeface="+mn-lt"/>
                <a:cs typeface="+mn-lt"/>
              </a:rPr>
              <a:t>Install Android Studio and download the relevant SDK tools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Set the SDK tools root directory as ANDROID_HOME</a:t>
            </a:r>
          </a:p>
          <a:p>
            <a:r>
              <a:rPr lang="en-US"/>
              <a:t>Now write in the command prompt :</a:t>
            </a:r>
          </a:p>
          <a:p>
            <a:pPr lvl="1"/>
            <a:r>
              <a:rPr lang="en-US">
                <a:ea typeface="+mn-lt"/>
                <a:cs typeface="+mn-lt"/>
              </a:rPr>
              <a:t>$</a:t>
            </a:r>
            <a:r>
              <a:rPr lang="en-US" err="1">
                <a:ea typeface="+mn-lt"/>
                <a:cs typeface="+mn-lt"/>
              </a:rPr>
              <a:t>npm</a:t>
            </a:r>
            <a:r>
              <a:rPr lang="en-US">
                <a:ea typeface="+mn-lt"/>
                <a:cs typeface="+mn-lt"/>
              </a:rPr>
              <a:t> install –g react-native-cli</a:t>
            </a:r>
            <a:endParaRPr lang="en-US"/>
          </a:p>
          <a:p>
            <a:r>
              <a:rPr lang="en-US"/>
              <a:t>This will setup up the our environment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6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7C02-A6AE-4D55-BDD8-A9913402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1CE53-0C00-4FE1-B6D4-30EA4ACF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You will need a text editor (VS Code is recommended)</a:t>
            </a:r>
          </a:p>
          <a:p>
            <a:r>
              <a:rPr lang="en-US"/>
              <a:t>You may setup a virtual machine or a physical device to test and deploy the app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1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1D21-9E58-4A65-89F9-C134371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(</a:t>
            </a:r>
            <a:r>
              <a:rPr lang="en-US" err="1"/>
              <a:t>Macos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3E50-3629-415E-AFD5-56A2D8FBB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Install Node , Watch and JDK using the Homebrew in the terminal:</a:t>
            </a:r>
          </a:p>
          <a:p>
            <a:pPr lvl="1"/>
            <a:r>
              <a:rPr lang="en-US">
                <a:ea typeface="+mn-lt"/>
                <a:cs typeface="+mn-lt"/>
              </a:rPr>
              <a:t>$brew install node </a:t>
            </a:r>
          </a:p>
          <a:p>
            <a:pPr lvl="1"/>
            <a:r>
              <a:rPr lang="en-US">
                <a:ea typeface="+mn-lt"/>
                <a:cs typeface="+mn-lt"/>
              </a:rPr>
              <a:t>$brew install watchman </a:t>
            </a:r>
          </a:p>
          <a:p>
            <a:pPr lvl="1"/>
            <a:r>
              <a:rPr lang="en-US">
                <a:ea typeface="+mn-lt"/>
                <a:cs typeface="+mn-lt"/>
              </a:rPr>
              <a:t>$brew tap </a:t>
            </a:r>
            <a:r>
              <a:rPr lang="en-US" err="1">
                <a:ea typeface="+mn-lt"/>
                <a:cs typeface="+mn-lt"/>
              </a:rPr>
              <a:t>AdoptOpenJDK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openjdk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lvl="1"/>
            <a:r>
              <a:rPr lang="en-US">
                <a:ea typeface="+mn-lt"/>
                <a:cs typeface="+mn-lt"/>
              </a:rPr>
              <a:t>$brew cask install adoptopenjdk8</a:t>
            </a:r>
            <a:endParaRPr lang="en-US"/>
          </a:p>
          <a:p>
            <a:r>
              <a:rPr lang="en-US"/>
              <a:t>Install android studio</a:t>
            </a:r>
          </a:p>
          <a:p>
            <a:pPr lvl="1" indent="0"/>
            <a:r>
              <a:rPr lang="en-US">
                <a:ea typeface="+mn-lt"/>
                <a:cs typeface="+mn-lt"/>
              </a:rPr>
              <a:t>Install the required SDK tools and add them to the path</a:t>
            </a:r>
          </a:p>
          <a:p>
            <a:pPr lvl="1" indent="0"/>
            <a:r>
              <a:rPr lang="en-US">
                <a:ea typeface="+mn-lt"/>
                <a:cs typeface="+mn-lt"/>
              </a:rPr>
              <a:t>Also set the ANDROID_HOME variable as the SDK tools root directory</a:t>
            </a:r>
          </a:p>
          <a:p>
            <a:r>
              <a:rPr lang="en-US">
                <a:ea typeface="+mn-lt"/>
                <a:cs typeface="+mn-lt"/>
              </a:rPr>
              <a:t>Then install the React native cli:</a:t>
            </a:r>
            <a:endParaRPr lang="en-US"/>
          </a:p>
          <a:p>
            <a:pPr lvl="1" indent="0"/>
            <a:r>
              <a:rPr lang="en-US"/>
              <a:t>$</a:t>
            </a:r>
            <a:r>
              <a:rPr lang="en-US" err="1"/>
              <a:t>npm</a:t>
            </a:r>
            <a:r>
              <a:rPr lang="en-US"/>
              <a:t> install –g react-native-cli</a:t>
            </a:r>
          </a:p>
          <a:p>
            <a:r>
              <a:rPr lang="en-US"/>
              <a:t>This will setup our environment</a:t>
            </a:r>
          </a:p>
        </p:txBody>
      </p:sp>
    </p:spTree>
    <p:extLst>
      <p:ext uri="{BB962C8B-B14F-4D97-AF65-F5344CB8AC3E}">
        <p14:creationId xmlns:p14="http://schemas.microsoft.com/office/powerpoint/2010/main" val="344059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5756-E173-480D-AB8B-EE848146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3DD2-A31D-4195-AE4A-603D7D50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Go to the CMD/ terminal and write the following command:</a:t>
            </a:r>
          </a:p>
          <a:p>
            <a:pPr lvl="1" indent="0"/>
            <a:r>
              <a:rPr lang="en-US"/>
              <a:t>$react-native </a:t>
            </a:r>
            <a:r>
              <a:rPr lang="en-US" err="1"/>
              <a:t>init</a:t>
            </a:r>
            <a:r>
              <a:rPr lang="en-US"/>
              <a:t> </a:t>
            </a:r>
            <a:r>
              <a:rPr lang="en-US" err="1"/>
              <a:t>Myproject</a:t>
            </a:r>
          </a:p>
          <a:p>
            <a:r>
              <a:rPr lang="en-US"/>
              <a:t>This will initialize a basic empty project where we can work</a:t>
            </a:r>
          </a:p>
          <a:p>
            <a:r>
              <a:rPr lang="en-US"/>
              <a:t>Now connect your physical device or start the VM</a:t>
            </a:r>
          </a:p>
          <a:p>
            <a:r>
              <a:rPr lang="en-US"/>
              <a:t>Then to run the app write in the CMD/terminal</a:t>
            </a:r>
          </a:p>
          <a:p>
            <a:pPr lvl="1" indent="0">
              <a:spcAft>
                <a:spcPts val="0"/>
              </a:spcAft>
            </a:pPr>
            <a:r>
              <a:rPr lang="en-US"/>
              <a:t>$cd </a:t>
            </a:r>
            <a:r>
              <a:rPr lang="en-US" err="1"/>
              <a:t>Myproject</a:t>
            </a:r>
          </a:p>
          <a:p>
            <a:pPr lvl="1" indent="0"/>
            <a:r>
              <a:rPr lang="en-US"/>
              <a:t>$react-native run-android</a:t>
            </a:r>
          </a:p>
          <a:p>
            <a:r>
              <a:rPr lang="en-US"/>
              <a:t>This will run the app on the device / VM</a:t>
            </a:r>
          </a:p>
        </p:txBody>
      </p:sp>
    </p:spTree>
    <p:extLst>
      <p:ext uri="{BB962C8B-B14F-4D97-AF65-F5344CB8AC3E}">
        <p14:creationId xmlns:p14="http://schemas.microsoft.com/office/powerpoint/2010/main" val="47858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0A62-D528-4564-A4F4-3F9445D4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ckwell Condensed"/>
              </a:rPr>
              <a:t>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D98E-A327-4A33-8BB5-1E4E53B5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Inside the root folder you will see:</a:t>
            </a:r>
          </a:p>
          <a:p>
            <a:pPr lvl="1" indent="0"/>
            <a:r>
              <a:rPr lang="en-US"/>
              <a:t>android : this folder contains the code that builds the Android App, you can open this folder as a project in Android studio</a:t>
            </a:r>
          </a:p>
          <a:p>
            <a:pPr lvl="1" indent="0"/>
            <a:r>
              <a:rPr lang="en-US" err="1"/>
              <a:t>ios</a:t>
            </a:r>
            <a:r>
              <a:rPr lang="en-US"/>
              <a:t> : this folder contains the code that builds the iOS App, you can open this as a project in </a:t>
            </a:r>
            <a:r>
              <a:rPr lang="en-US" err="1"/>
              <a:t>xcode</a:t>
            </a:r>
            <a:r>
              <a:rPr lang="en-US"/>
              <a:t>  </a:t>
            </a:r>
          </a:p>
          <a:p>
            <a:pPr lvl="1" indent="0"/>
            <a:r>
              <a:rPr lang="en-US" err="1"/>
              <a:t>node_modules</a:t>
            </a:r>
            <a:r>
              <a:rPr lang="en-US"/>
              <a:t> : this folder contains all the necessary packages that are installed by </a:t>
            </a:r>
            <a:r>
              <a:rPr lang="en-US" err="1"/>
              <a:t>npm</a:t>
            </a:r>
          </a:p>
          <a:p>
            <a:pPr lvl="1" indent="0"/>
            <a:r>
              <a:rPr lang="en-US"/>
              <a:t>App.js : this is the main file where we will be coding</a:t>
            </a:r>
          </a:p>
          <a:p>
            <a:pPr lvl="1" indent="0"/>
            <a:r>
              <a:rPr lang="en-US"/>
              <a:t>Index.js : this is the root file that contains and runs the app.js file</a:t>
            </a:r>
          </a:p>
          <a:p>
            <a:pPr lvl="1" indent="0"/>
            <a:r>
              <a:rPr lang="en-US" err="1"/>
              <a:t>Package.json</a:t>
            </a:r>
            <a:r>
              <a:rPr lang="en-US"/>
              <a:t> : this file contains all the dependencies of the react-native app</a:t>
            </a:r>
          </a:p>
          <a:p>
            <a:pPr lvl="1" indent="0"/>
            <a:r>
              <a:rPr lang="en-US"/>
              <a:t>And other files and folders which are not that important for now</a:t>
            </a:r>
          </a:p>
          <a:p>
            <a:endParaRPr lang="en-US"/>
          </a:p>
          <a:p>
            <a:pPr lvl="1" indent="0"/>
            <a:endParaRPr lang="en-US"/>
          </a:p>
          <a:p>
            <a:pPr lvl="1" indent="0"/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0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FD50-CE43-43BA-A3BF-D025FFCF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0D4FA-C3AF-45B4-BBF0-A650AD154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There are basically two kinds of components: class and functional components</a:t>
            </a:r>
          </a:p>
          <a:p>
            <a:r>
              <a:rPr lang="en-US"/>
              <a:t>The class components contain state with which it can retain data therefore it is called stateful components</a:t>
            </a:r>
          </a:p>
          <a:p>
            <a:r>
              <a:rPr lang="en-US"/>
              <a:t>The functional components don’t have states hence are also called stateless components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2BB0-CE72-4E86-9AB3-5C948D02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en-US" sz="3600"/>
              <a:t>Class component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FB2AA7C8-4C24-424F-AE2B-96C60593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92" y="833075"/>
            <a:ext cx="7283924" cy="4951209"/>
          </a:xfrm>
          <a:prstGeom prst="rect">
            <a:avLst/>
          </a:prstGeom>
        </p:spPr>
      </p:pic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B7C73840-2C5C-4B1A-8250-C5BB453F7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/>
              <a:t>Class components are special components which can retain their values even after reloading the page </a:t>
            </a:r>
            <a:endParaRPr lang="en-US"/>
          </a:p>
          <a:p>
            <a:r>
              <a:rPr lang="en-US" sz="1600"/>
              <a:t>To retain the values in class components state is used </a:t>
            </a:r>
          </a:p>
          <a:p>
            <a:r>
              <a:rPr lang="en-US"/>
              <a:t>The value of state can be  changed using set state</a:t>
            </a:r>
          </a:p>
        </p:txBody>
      </p:sp>
    </p:spTree>
    <p:extLst>
      <p:ext uri="{BB962C8B-B14F-4D97-AF65-F5344CB8AC3E}">
        <p14:creationId xmlns:p14="http://schemas.microsoft.com/office/powerpoint/2010/main" val="2320926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Wood Type</vt:lpstr>
      <vt:lpstr>React-Native</vt:lpstr>
      <vt:lpstr>Prerequsites</vt:lpstr>
      <vt:lpstr>Setup (Windows)</vt:lpstr>
      <vt:lpstr>Other Requirements</vt:lpstr>
      <vt:lpstr>Setup (Macos)</vt:lpstr>
      <vt:lpstr>Initializing a Project</vt:lpstr>
      <vt:lpstr>Folder Structure</vt:lpstr>
      <vt:lpstr>Components</vt:lpstr>
      <vt:lpstr>Class component</vt:lpstr>
      <vt:lpstr>Example of state and set state</vt:lpstr>
      <vt:lpstr>Functional component</vt:lpstr>
      <vt:lpstr>Basic Tags</vt:lpstr>
      <vt:lpstr>Styling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53</cp:revision>
  <dcterms:created xsi:type="dcterms:W3CDTF">2013-07-15T20:26:40Z</dcterms:created>
  <dcterms:modified xsi:type="dcterms:W3CDTF">2019-07-19T04:32:54Z</dcterms:modified>
</cp:coreProperties>
</file>