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70" r:id="rId11"/>
    <p:sldId id="263" r:id="rId12"/>
    <p:sldId id="275" r:id="rId13"/>
    <p:sldId id="276" r:id="rId14"/>
    <p:sldId id="267" r:id="rId15"/>
    <p:sldId id="264" r:id="rId16"/>
    <p:sldId id="269" r:id="rId17"/>
    <p:sldId id="273" r:id="rId18"/>
    <p:sldId id="274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83BA9-1BD9-4776-938D-FE60D104B683}" type="datetimeFigureOut">
              <a:rPr lang="en-KE" smtClean="0"/>
              <a:t>01/07/2025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B881C-ABC9-46D9-A2C8-65D22631F0D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7764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B881C-ABC9-46D9-A2C8-65D22631F0D2}" type="slidenum">
              <a:rPr lang="en-KE" smtClean="0"/>
              <a:t>19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6052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2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984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03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182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4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3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2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2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82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explores aviation accident data to uncover patterns, causes, and safety insights.</a:t>
            </a:r>
          </a:p>
          <a:p>
            <a:r>
              <a:t>The goal is to analyze trends and support safety-related decisions through data visualization.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A079-5424-119A-18F3-96194972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horizontal bar graph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E9037-5C06-A850-8F31-16D51553C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11049"/>
            <a:ext cx="6348413" cy="3780515"/>
          </a:xfrm>
        </p:spPr>
      </p:pic>
    </p:spTree>
    <p:extLst>
      <p:ext uri="{BB962C8B-B14F-4D97-AF65-F5344CB8AC3E}">
        <p14:creationId xmlns:p14="http://schemas.microsoft.com/office/powerpoint/2010/main" val="429288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 : Weather vs Injuries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VMC accounts for the most fatal injuries, indicating that visibility does not always prevent accidents.</a:t>
            </a:r>
          </a:p>
          <a:p>
            <a:r>
              <a:t>Recommendation: Reinforce pilot training even in good weather.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642D0-052F-246C-96EF-0A7E7DC5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preparedness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EF1F-CE24-B281-293F-26DB8989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Weather Preparedness and Training</a:t>
            </a:r>
          </a:p>
          <a:p>
            <a:r>
              <a:rPr lang="en-US" dirty="0"/>
              <a:t> Enhance training for IMC conditions and update aircraft weather instruments.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2785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DE93-E752-DCD8-6AA2-D2C76923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/>
              <a:t>line graph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2F3FA-7141-8955-C80D-1B953FF8F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32036"/>
            <a:ext cx="6348413" cy="3138541"/>
          </a:xfrm>
        </p:spPr>
      </p:pic>
    </p:spTree>
    <p:extLst>
      <p:ext uri="{BB962C8B-B14F-4D97-AF65-F5344CB8AC3E}">
        <p14:creationId xmlns:p14="http://schemas.microsoft.com/office/powerpoint/2010/main" val="213765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C52D-B7EB-E1C2-58F5-26235AF5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 vs no injuries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0206F-BCBA-E308-F95D-F504354F7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193" y="2160588"/>
            <a:ext cx="6263227" cy="3881437"/>
          </a:xfrm>
        </p:spPr>
      </p:pic>
    </p:spTree>
    <p:extLst>
      <p:ext uri="{BB962C8B-B14F-4D97-AF65-F5344CB8AC3E}">
        <p14:creationId xmlns:p14="http://schemas.microsoft.com/office/powerpoint/2010/main" val="53620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 : Country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Brazil and Canada had the highest average fatal injuries.</a:t>
            </a:r>
          </a:p>
          <a:p>
            <a:r>
              <a:t>Recommendation: Investigate regional aviation regulations and safety standards.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936E-74BA-DAD0-5167-D685A7BE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Countries by accident count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BFD4EE-B119-011A-B5E6-4DA4971BC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59862"/>
            <a:ext cx="6348413" cy="3082888"/>
          </a:xfrm>
        </p:spPr>
      </p:pic>
    </p:spTree>
    <p:extLst>
      <p:ext uri="{BB962C8B-B14F-4D97-AF65-F5344CB8AC3E}">
        <p14:creationId xmlns:p14="http://schemas.microsoft.com/office/powerpoint/2010/main" val="214935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4F0C-736F-FF7A-6E03-168D6E13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8B9F-A224-11C2-1169-95A7C1DE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Prioritize Safety in Cruise and Maneuvering</a:t>
            </a:r>
          </a:p>
          <a:p>
            <a:r>
              <a:rPr lang="en-US" dirty="0"/>
              <a:t>Safety focus shouldn't only be on takeoff and landing—cruise procedures also need reinforcement.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28543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9C0A-D45D-4AA0-D9F0-ABB7C150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phase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D6B13-17DE-7318-A6A8-139A6D34D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11049"/>
            <a:ext cx="6348413" cy="3780515"/>
          </a:xfrm>
        </p:spPr>
      </p:pic>
    </p:spTree>
    <p:extLst>
      <p:ext uri="{BB962C8B-B14F-4D97-AF65-F5344CB8AC3E}">
        <p14:creationId xmlns:p14="http://schemas.microsoft.com/office/powerpoint/2010/main" val="197814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Questions?</a:t>
            </a:r>
          </a:p>
          <a:p>
            <a:endParaRPr dirty="0"/>
          </a:p>
          <a:p>
            <a:r>
              <a:rPr dirty="0"/>
              <a:t>Alvin </a:t>
            </a:r>
            <a:r>
              <a:rPr lang="en-US" dirty="0"/>
              <a:t>Kipleting</a:t>
            </a:r>
          </a:p>
          <a:p>
            <a:r>
              <a:rPr lang="en-US" dirty="0"/>
              <a:t>https://www.linkedin.com/in/alvin-limo-12b157277?utm_source=share&amp;utm_campaign=share_via&amp;utm_content=profile&amp;utm_medium=android_app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aviation industry requires high safety standards. Understanding when, where, and why accidents occur is essential for preventing future incidents and improving protocols.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contains 88,521 records of aviation accidents.</a:t>
            </a:r>
          </a:p>
          <a:p>
            <a:r>
              <a:t>Key fields: date, year, location, weather condition, flight phase, purpose of flight, and injury counts.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Missing values were handled.</a:t>
            </a:r>
          </a:p>
          <a:p>
            <a:r>
              <a:t>Columns like 'year' were extracted from dates.</a:t>
            </a:r>
          </a:p>
          <a:p>
            <a:r>
              <a:t>Irrelevant or highly incomplete columns were removed.</a:t>
            </a:r>
          </a:p>
          <a:p>
            <a:r>
              <a:t>A clean version of the dataset was saved and used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/>
              <a:t>Univariate</a:t>
            </a:r>
            <a:r>
              <a:rPr dirty="0"/>
              <a:t> &amp; Bivariate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Accidents peaked in the 1980s and 1990s.</a:t>
            </a:r>
          </a:p>
          <a:p>
            <a:r>
              <a:t>• Most accidents occurred under VMC (visual weather).</a:t>
            </a:r>
          </a:p>
          <a:p>
            <a:r>
              <a:t>• Personal flights and cruise phases were highly represented.</a:t>
            </a:r>
          </a:p>
          <a:p>
            <a:r>
              <a:t>• Fatalities varied with flight phase and weather conditions.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/>
              <a:t>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We examined the relationship between fatal, serious, and minor injuries.</a:t>
            </a:r>
          </a:p>
          <a:p>
            <a:r>
              <a:rPr dirty="0"/>
              <a:t>Bubble and scatter plots revealed correlations across weather conditions.</a:t>
            </a:r>
          </a:p>
          <a:p>
            <a:r>
              <a:rPr lang="en-US"/>
              <a:t>Pair </a:t>
            </a:r>
            <a:r>
              <a:t> plots showed that most incidents involved few injuries.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F8A4-19E3-6B5A-765D-59D007B6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br>
              <a:rPr lang="en-US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E377-570B-910C-53A7-0E5925E3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Unknown Weather/Phase Issues</a:t>
            </a:r>
          </a:p>
          <a:p>
            <a:r>
              <a:rPr lang="en-US" dirty="0"/>
              <a:t> Missing weather or flight phase data limits analysis</a:t>
            </a:r>
          </a:p>
          <a:p>
            <a:r>
              <a:rPr lang="en-US" dirty="0"/>
              <a:t> Standardize and enforce better accident reporting.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2353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395C-BD39-4756-1C5C-C9604E4F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Green = unknown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E7C33A-CDF9-3EEE-E056-2670589A9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7970" r="4824" b="2581"/>
          <a:stretch>
            <a:fillRect/>
          </a:stretch>
        </p:blipFill>
        <p:spPr>
          <a:xfrm>
            <a:off x="1423491" y="1961534"/>
            <a:ext cx="4962560" cy="4087475"/>
          </a:xfrm>
        </p:spPr>
      </p:pic>
    </p:spTree>
    <p:extLst>
      <p:ext uri="{BB962C8B-B14F-4D97-AF65-F5344CB8AC3E}">
        <p14:creationId xmlns:p14="http://schemas.microsoft.com/office/powerpoint/2010/main" val="126621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 : Flight Phase &amp; Fatalities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Fatal injuries are highest during 'cruise' and 'approach' phases.</a:t>
            </a:r>
          </a:p>
          <a:p>
            <a:r>
              <a:t>Recommendation: Enhance safety measures during these critical phases.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436</Words>
  <Application>Microsoft Office PowerPoint</Application>
  <PresentationFormat>On-screen Show (4:3)</PresentationFormat>
  <Paragraphs>53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Facet</vt:lpstr>
      <vt:lpstr>Project Overview</vt:lpstr>
      <vt:lpstr>Business Understanding</vt:lpstr>
      <vt:lpstr>Data Understanding</vt:lpstr>
      <vt:lpstr>Data Cleaning &amp; Preparation</vt:lpstr>
      <vt:lpstr>Univariate &amp; Bivariate Analysis</vt:lpstr>
      <vt:lpstr>Multivariate Analysis</vt:lpstr>
      <vt:lpstr>Missing data </vt:lpstr>
      <vt:lpstr>Green = unknown</vt:lpstr>
      <vt:lpstr>Key Insight : Flight Phase &amp; Fatalities</vt:lpstr>
      <vt:lpstr> horizontal bar graph</vt:lpstr>
      <vt:lpstr>Key Insight : Weather vs Injuries</vt:lpstr>
      <vt:lpstr>Weather preparedness</vt:lpstr>
      <vt:lpstr> line graph</vt:lpstr>
      <vt:lpstr>Weather conditions vs no injuries</vt:lpstr>
      <vt:lpstr>Key Insight : Country Trends</vt:lpstr>
      <vt:lpstr>Top 5 Countries by accident count</vt:lpstr>
      <vt:lpstr>Safety</vt:lpstr>
      <vt:lpstr>Flight phase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alvin limo</cp:lastModifiedBy>
  <cp:revision>4</cp:revision>
  <dcterms:created xsi:type="dcterms:W3CDTF">2013-01-27T09:14:16Z</dcterms:created>
  <dcterms:modified xsi:type="dcterms:W3CDTF">2025-07-01T09:32:18Z</dcterms:modified>
  <cp:category/>
</cp:coreProperties>
</file>