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99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C1CCA-8D37-478C-BB30-543A195BB6FD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D8B5F-7077-46FE-A19D-0A947C818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8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8B5F-7077-46FE-A19D-0A947C81888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2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764704" y="1115616"/>
            <a:ext cx="5328592" cy="6684114"/>
            <a:chOff x="764704" y="408166"/>
            <a:chExt cx="5328592" cy="6684114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764704" y="971600"/>
              <a:ext cx="5328592" cy="6120680"/>
              <a:chOff x="764704" y="971600"/>
              <a:chExt cx="5328592" cy="6120680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764704" y="971600"/>
                <a:ext cx="5328592" cy="61206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764704" y="971600"/>
                <a:ext cx="5328592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Eingabeaufforderung „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Winkel_in_Grad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“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764704" y="1331640"/>
                <a:ext cx="5328592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„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Winkel_in_Bogenmaß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“ = (Pi / 180) * „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Winkel_in_Grad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“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764704" y="2051720"/>
                <a:ext cx="5328592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Schleifenzähler „i“ = 0; „Vorzeichen“ = -1; „Sinus“ = 0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764704" y="2411760"/>
                <a:ext cx="5328592" cy="43204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Wiederhole solange „i“ &lt; „n“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764704" y="1691680"/>
                <a:ext cx="5328592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„n“ (positive Ganzzahl) ist das Reihenglied bis zu dem Entwickelt werden soll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1052736" y="2771800"/>
                <a:ext cx="5040560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„Vorzeichen“ = </a:t>
                </a:r>
                <a:r>
                  <a:rPr lang="de-DE" sz="1200" dirty="0">
                    <a:solidFill>
                      <a:schemeClr val="tx1"/>
                    </a:solidFill>
                  </a:rPr>
                  <a:t>„Vorzeichen“ 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* -1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1052736" y="3131840"/>
                <a:ext cx="5040560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Schleifenzähler „j“ = 0; „Potenz“ = 1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1052736" y="3491880"/>
                <a:ext cx="5040560" cy="10801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Wiederhole solange „j“ &lt; „i“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hteck 18"/>
              <p:cNvSpPr/>
              <p:nvPr/>
            </p:nvSpPr>
            <p:spPr>
              <a:xfrm>
                <a:off x="1340768" y="3851920"/>
                <a:ext cx="4752528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„Potenz“ = </a:t>
                </a:r>
                <a:r>
                  <a:rPr lang="de-DE" sz="1200" dirty="0">
                    <a:solidFill>
                      <a:schemeClr val="tx1"/>
                    </a:solidFill>
                  </a:rPr>
                  <a:t>„Potenz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“ * „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Winkel_in_Bogenmaß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“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1340768" y="4211960"/>
                <a:ext cx="4752528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„j“++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1052736" y="4572000"/>
                <a:ext cx="5040560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Schleifenzähler „j“ = 1; „Fakultät“ = 1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hteck 21"/>
              <p:cNvSpPr/>
              <p:nvPr/>
            </p:nvSpPr>
            <p:spPr>
              <a:xfrm>
                <a:off x="1052736" y="4932040"/>
                <a:ext cx="5040560" cy="10801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Wiederhole solange „j“ &lt;= „i“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1340768" y="5292080"/>
                <a:ext cx="4752528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„</a:t>
                </a:r>
                <a:r>
                  <a:rPr lang="de-DE" sz="1200" dirty="0">
                    <a:solidFill>
                      <a:schemeClr val="tx1"/>
                    </a:solidFill>
                  </a:rPr>
                  <a:t> Fakultät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“ = „</a:t>
                </a:r>
                <a:r>
                  <a:rPr lang="de-DE" sz="1200" dirty="0">
                    <a:solidFill>
                      <a:schemeClr val="tx1"/>
                    </a:solidFill>
                  </a:rPr>
                  <a:t> Fakultät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“ * „j“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1340768" y="5652120"/>
                <a:ext cx="4752528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„j“++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1052736" y="6012160"/>
                <a:ext cx="5040560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„Sinus“ = „Sinus“ + ((„Potenz“ / „Fakultät“) * „Vorzeichen“)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1052736" y="6372200"/>
                <a:ext cx="5040560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„j“ = „j“ + 2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764704" y="6732240"/>
                <a:ext cx="5328592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</a:rPr>
                  <a:t>Ausgabe von „Sinus“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feld 28"/>
            <p:cNvSpPr txBox="1"/>
            <p:nvPr/>
          </p:nvSpPr>
          <p:spPr>
            <a:xfrm>
              <a:off x="764704" y="408166"/>
              <a:ext cx="303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Struktogramm zu Aufgabe 7 Teil 1</a:t>
              </a:r>
              <a:endParaRPr lang="de-DE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539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Bildschirmpräsentation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FXY-3CS-U1</dc:creator>
  <cp:lastModifiedBy>Würger</cp:lastModifiedBy>
  <cp:revision>3</cp:revision>
  <dcterms:created xsi:type="dcterms:W3CDTF">2018-11-07T07:36:44Z</dcterms:created>
  <dcterms:modified xsi:type="dcterms:W3CDTF">2018-11-07T08:02:25Z</dcterms:modified>
</cp:coreProperties>
</file>