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2" r:id="rId3"/>
    <p:sldId id="274" r:id="rId4"/>
    <p:sldId id="268" r:id="rId5"/>
    <p:sldId id="269" r:id="rId6"/>
    <p:sldId id="267" r:id="rId7"/>
    <p:sldId id="270" r:id="rId8"/>
    <p:sldId id="271" r:id="rId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8943" autoAdjust="0"/>
  </p:normalViewPr>
  <p:slideViewPr>
    <p:cSldViewPr>
      <p:cViewPr varScale="1">
        <p:scale>
          <a:sx n="101" d="100"/>
          <a:sy n="101" d="100"/>
        </p:scale>
        <p:origin x="282" y="108"/>
      </p:cViewPr>
      <p:guideLst>
        <p:guide orient="horz" pos="22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EBA4A-BCDA-406F-B65B-323FDFBCDF4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A57F-495B-4417-BE6F-C71376F7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1B4B-C693-40A3-BB69-46803B7F2E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A78E-BC7E-436E-A563-8751073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07B46-8998-4C89-962D-B6E257BD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2" y="676519"/>
            <a:ext cx="6408615" cy="37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18608-0B2F-4463-9830-56785F628C1C}"/>
              </a:ext>
            </a:extLst>
          </p:cNvPr>
          <p:cNvSpPr txBox="1"/>
          <p:nvPr/>
        </p:nvSpPr>
        <p:spPr>
          <a:xfrm>
            <a:off x="990600" y="742950"/>
            <a:ext cx="7315200" cy="28931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There are actually two sample rate converters. One is on the Dual DSP board and does conversion prior to post processing. The second is just before the 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LVDS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 links to the D-to-A converters. Both run at 96kHz (which is the system clock rate) regardless of sampling frequency of the incoming stream.</a:t>
            </a:r>
          </a:p>
          <a:p>
            <a:endParaRPr lang="en-US" sz="1400" dirty="0">
              <a:solidFill>
                <a:srgbClr val="000080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the DSP board are in the circuit between the DSPs, so in general terms DSP A decodes the stream, PCM goes through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DSP B performs the post processing. I’m told there are also some software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used and that the main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takes place before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LVDS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links to the DACs. We keep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 the digital side of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pcb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layout. I was unable to open the hyperlink or get onto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mds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site to check, but it’s possible that you’re looking at a photo of a different version of the </a:t>
            </a:r>
            <a:r>
              <a:rPr lang="en-US" sz="1400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DAE</a:t>
            </a:r>
            <a:r>
              <a:rPr lang="en-US" sz="1400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than we use. Their standard version has the DACs and volume controls included on the DSP board. We get a version without these and do D-to-A, volume and output buffers on our board.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1C75E-93DB-4761-9C12-E4789DC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175"/>
            <a:ext cx="9144000" cy="3815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0D669-8C2F-4F94-BF3B-A80361A8976B}"/>
              </a:ext>
            </a:extLst>
          </p:cNvPr>
          <p:cNvSpPr txBox="1"/>
          <p:nvPr/>
        </p:nvSpPr>
        <p:spPr>
          <a:xfrm>
            <a:off x="2209800" y="4517424"/>
            <a:ext cx="435956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0" i="0">
                <a:solidFill>
                  <a:srgbClr val="202124"/>
                </a:solidFill>
                <a:effectLst/>
                <a:latin typeface="Roboto"/>
              </a:rPr>
              <a:t>complex programmable logic device (</a:t>
            </a:r>
            <a:r>
              <a:rPr lang="fr-FR" sz="1400" b="1" i="0">
                <a:solidFill>
                  <a:srgbClr val="202124"/>
                </a:solidFill>
                <a:effectLst/>
                <a:latin typeface="Roboto"/>
              </a:rPr>
              <a:t>CPLD</a:t>
            </a:r>
            <a:r>
              <a:rPr lang="fr-FR" sz="1400" b="0" i="0">
                <a:solidFill>
                  <a:srgbClr val="202124"/>
                </a:solidFill>
                <a:effectLst/>
                <a:latin typeface="Roboto"/>
              </a:rPr>
              <a:t>)</a:t>
            </a:r>
            <a:endParaRPr lang="en-US" sz="1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5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44EED-2BC6-4175-B03B-61C710FD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5" y="0"/>
            <a:ext cx="80286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43B13-0E78-4A10-A12D-B501967E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45" y="0"/>
            <a:ext cx="62609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78044-33E8-4351-8564-F18816C4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" y="274027"/>
            <a:ext cx="8315569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AC390-D1B7-489A-A10E-7CFFBFB4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2" y="0"/>
            <a:ext cx="6120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A2C28-2860-412C-AC79-DE615313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859"/>
            <a:ext cx="9144000" cy="35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5116"/>
      </p:ext>
    </p:extLst>
  </p:cSld>
  <p:clrMapOvr>
    <a:masterClrMapping/>
  </p:clrMapOvr>
</p:sld>
</file>

<file path=ppt/theme/theme1.xml><?xml version="1.0" encoding="utf-8"?>
<a:theme xmlns:a="http://schemas.openxmlformats.org/drawingml/2006/main" name="RWD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sm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none" rtlCol="0">
        <a:spAutoFit/>
      </a:bodyPr>
      <a:lstStyle>
        <a:defPPr algn="ctr">
          <a:defRPr sz="1400" b="1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</Template>
  <TotalTime>116</TotalTime>
  <Words>207</Words>
  <Application>Microsoft Office PowerPoint</Application>
  <PresentationFormat>On-screen Show (16:9)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Roboto</vt:lpstr>
      <vt:lpstr>Times New Roman</vt:lpstr>
      <vt:lpstr>RWD 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Dressler</dc:creator>
  <cp:lastModifiedBy>Roger Dressler</cp:lastModifiedBy>
  <cp:revision>5</cp:revision>
  <cp:lastPrinted>2012-07-01T09:07:39Z</cp:lastPrinted>
  <dcterms:created xsi:type="dcterms:W3CDTF">2020-12-23T18:26:37Z</dcterms:created>
  <dcterms:modified xsi:type="dcterms:W3CDTF">2020-12-23T20:22:40Z</dcterms:modified>
</cp:coreProperties>
</file>