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3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1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83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0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65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8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7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7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3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3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4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7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0605AA-A137-4741-A188-FFC5D418D27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98F0-9742-4A49-B86F-751DCEAE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1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EE857-A6B1-4C87-BE59-385C15B8A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000"/>
              <a:t>Predicting Congressional Election Outcomes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3AD6A-DE4D-48E8-AB3A-09C59AFFC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By Gabriel Valladares and Conrad Mitchell </a:t>
            </a:r>
          </a:p>
        </p:txBody>
      </p:sp>
    </p:spTree>
    <p:extLst>
      <p:ext uri="{BB962C8B-B14F-4D97-AF65-F5344CB8AC3E}">
        <p14:creationId xmlns:p14="http://schemas.microsoft.com/office/powerpoint/2010/main" val="166842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FF89-D913-4109-80C2-977E052F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9587-3E67-44BD-8E6E-35673676B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demographic data of precincts in North Carolina and use that data to predict the results of the elections. </a:t>
            </a:r>
          </a:p>
          <a:p>
            <a:r>
              <a:rPr lang="en-US" dirty="0"/>
              <a:t>Determine which classifier to use in order to best predict the outcomes of elections.</a:t>
            </a:r>
          </a:p>
          <a:p>
            <a:r>
              <a:rPr lang="en-US" dirty="0"/>
              <a:t>Determine if demographic data is a significant predictor of election results. </a:t>
            </a:r>
          </a:p>
        </p:txBody>
      </p:sp>
    </p:spTree>
    <p:extLst>
      <p:ext uri="{BB962C8B-B14F-4D97-AF65-F5344CB8AC3E}">
        <p14:creationId xmlns:p14="http://schemas.microsoft.com/office/powerpoint/2010/main" val="351857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60F9-5D9F-4CE2-907A-E437E277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D2A8-F918-4AA0-A0A4-96183D1E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data on the precinct level </a:t>
            </a:r>
          </a:p>
          <a:p>
            <a:pPr lvl="1"/>
            <a:r>
              <a:rPr lang="en-US" dirty="0"/>
              <a:t>Demographic data </a:t>
            </a:r>
          </a:p>
          <a:p>
            <a:pPr lvl="1"/>
            <a:r>
              <a:rPr lang="en-US" dirty="0"/>
              <a:t>Election results from elections that took place from 2004-2012</a:t>
            </a:r>
          </a:p>
          <a:p>
            <a:r>
              <a:rPr lang="en-US" dirty="0"/>
              <a:t>Clean the data </a:t>
            </a:r>
          </a:p>
          <a:p>
            <a:r>
              <a:rPr lang="en-US" dirty="0"/>
              <a:t>Run the data through a nearest neighbor classifier</a:t>
            </a:r>
          </a:p>
          <a:p>
            <a:r>
              <a:rPr lang="en-US" dirty="0"/>
              <a:t>Analyze the results </a:t>
            </a:r>
          </a:p>
        </p:txBody>
      </p:sp>
    </p:spTree>
    <p:extLst>
      <p:ext uri="{BB962C8B-B14F-4D97-AF65-F5344CB8AC3E}">
        <p14:creationId xmlns:p14="http://schemas.microsoft.com/office/powerpoint/2010/main" val="289540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B877-200B-4992-9205-8CEEA30F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25C6-9303-4FBB-9802-DF3109E6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demographic data from each precinct within North Carolina as the features of our classifier.</a:t>
            </a:r>
          </a:p>
          <a:p>
            <a:r>
              <a:rPr lang="en-US" dirty="0"/>
              <a:t>Demographic Features: </a:t>
            </a:r>
          </a:p>
          <a:p>
            <a:pPr lvl="1"/>
            <a:r>
              <a:rPr lang="en-US" dirty="0"/>
              <a:t>Race, Marriage Status, Gender, Age 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The outcome that we tested with was whether a precinct voted for a Republican or a Democratic candidate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7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22D6-F11E-414E-B395-0A64FF6D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5BE7-FBA2-4EE2-9BFE-07B2BD62C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decided that based on the amount of data that we had and the type of the data to use a nearest neighbor classifier with k=9 </a:t>
            </a:r>
          </a:p>
          <a:p>
            <a:r>
              <a:rPr lang="en-US" dirty="0"/>
              <a:t>We ran the algorithm across three different elections</a:t>
            </a:r>
          </a:p>
          <a:p>
            <a:r>
              <a:rPr lang="en-US" dirty="0"/>
              <a:t>2004 Election: </a:t>
            </a:r>
          </a:p>
          <a:p>
            <a:pPr lvl="1"/>
            <a:r>
              <a:rPr lang="en-US" dirty="0"/>
              <a:t>Training Accuracy: 0.8405</a:t>
            </a:r>
          </a:p>
          <a:p>
            <a:pPr lvl="1"/>
            <a:r>
              <a:rPr lang="en-US" dirty="0"/>
              <a:t>Testing Accuracy: 0.7887</a:t>
            </a:r>
          </a:p>
          <a:p>
            <a:r>
              <a:rPr lang="en-US" dirty="0"/>
              <a:t>2006 Election: </a:t>
            </a:r>
          </a:p>
          <a:p>
            <a:pPr lvl="1"/>
            <a:r>
              <a:rPr lang="en-US" dirty="0"/>
              <a:t>Training Accuracy: 0.7923</a:t>
            </a:r>
          </a:p>
          <a:p>
            <a:pPr lvl="1"/>
            <a:r>
              <a:rPr lang="en-US" dirty="0"/>
              <a:t>Testing Accuracy: 0.7304</a:t>
            </a:r>
          </a:p>
          <a:p>
            <a:r>
              <a:rPr lang="en-US" dirty="0"/>
              <a:t>2008 Election:</a:t>
            </a:r>
          </a:p>
          <a:p>
            <a:pPr lvl="1"/>
            <a:r>
              <a:rPr lang="en-US" dirty="0"/>
              <a:t>Training Accuracy: 0.7761</a:t>
            </a:r>
          </a:p>
          <a:p>
            <a:pPr lvl="1"/>
            <a:r>
              <a:rPr lang="en-US" dirty="0"/>
              <a:t>Testing Accuracy: 07271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4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DA86-1B27-4822-AB70-262E2F28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Precinct/County Breakdown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9F9D-9252-4D1D-BE08-4786794F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(To be completed)</a:t>
            </a:r>
          </a:p>
          <a:p>
            <a:r>
              <a:rPr lang="en-US" dirty="0"/>
              <a:t>A map of counties and how they voted in each election </a:t>
            </a:r>
          </a:p>
        </p:txBody>
      </p:sp>
    </p:spTree>
    <p:extLst>
      <p:ext uri="{BB962C8B-B14F-4D97-AF65-F5344CB8AC3E}">
        <p14:creationId xmlns:p14="http://schemas.microsoft.com/office/powerpoint/2010/main" val="296197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8D01-79A2-466C-A23A-DADDDCA5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Breakdown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AD84C-65B4-4DF3-A70B-ECFF0426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(To be completed) </a:t>
            </a:r>
          </a:p>
          <a:p>
            <a:r>
              <a:rPr lang="en-US" dirty="0"/>
              <a:t>Graphs representing the demographic breakdowns in each precinct</a:t>
            </a:r>
          </a:p>
        </p:txBody>
      </p:sp>
    </p:spTree>
    <p:extLst>
      <p:ext uri="{BB962C8B-B14F-4D97-AF65-F5344CB8AC3E}">
        <p14:creationId xmlns:p14="http://schemas.microsoft.com/office/powerpoint/2010/main" val="95111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B883-AE4B-4792-9C32-09C6E465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B97B-96A2-42E6-B234-B9FF0812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(To be completed) </a:t>
            </a:r>
          </a:p>
          <a:p>
            <a:r>
              <a:rPr lang="en-US" dirty="0"/>
              <a:t>This will detail which features affect election outcome the most, we haven’t gotten that data yet. </a:t>
            </a:r>
          </a:p>
        </p:txBody>
      </p:sp>
    </p:spTree>
    <p:extLst>
      <p:ext uri="{BB962C8B-B14F-4D97-AF65-F5344CB8AC3E}">
        <p14:creationId xmlns:p14="http://schemas.microsoft.com/office/powerpoint/2010/main" val="69661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D855-60CF-419E-B883-7A8BC4C6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5D39-9D11-47C3-8EFB-5F409880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(To be completed)</a:t>
            </a:r>
          </a:p>
          <a:p>
            <a:r>
              <a:rPr lang="en-US" dirty="0"/>
              <a:t>Need to finish the other slides before </a:t>
            </a:r>
            <a:r>
              <a:rPr lang="en-US"/>
              <a:t>the conclusion.</a:t>
            </a:r>
          </a:p>
        </p:txBody>
      </p:sp>
    </p:spTree>
    <p:extLst>
      <p:ext uri="{BB962C8B-B14F-4D97-AF65-F5344CB8AC3E}">
        <p14:creationId xmlns:p14="http://schemas.microsoft.com/office/powerpoint/2010/main" val="2417866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118</TotalTime>
  <Words>288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Predicting Congressional Election Outcomes </vt:lpstr>
      <vt:lpstr>Our Problem</vt:lpstr>
      <vt:lpstr>Our Approach </vt:lpstr>
      <vt:lpstr>Features</vt:lpstr>
      <vt:lpstr>Results </vt:lpstr>
      <vt:lpstr>Precinct/County Breakdown </vt:lpstr>
      <vt:lpstr>Demographic Breakdown </vt:lpstr>
      <vt:lpstr>Relevant Features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Congressional Election Outcomes</dc:title>
  <dc:creator>Gabriel Valladares</dc:creator>
  <cp:lastModifiedBy>Gabriel Valladares</cp:lastModifiedBy>
  <cp:revision>4</cp:revision>
  <dcterms:created xsi:type="dcterms:W3CDTF">2018-04-19T01:19:00Z</dcterms:created>
  <dcterms:modified xsi:type="dcterms:W3CDTF">2018-04-19T03:17:13Z</dcterms:modified>
</cp:coreProperties>
</file>