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h5dCnlH9PKNgN3SPsy3Ggbsnd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455338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000500" y="318351"/>
            <a:ext cx="359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5550520" y="806031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6297280" y="1514691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8324200" y="2459571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308260" y="2909248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733400" y="4273131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7303120" y="1954865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2527555" y="4553366"/>
            <a:ext cx="6774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Design Additions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Propeller and boom assembly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Airspeed Sensor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ModiFly Base insert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Carbon Fiber poles and boom assembly joint connection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Carbon Fiber Poles for wing stability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Propulsion ESC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Propulsion Propellor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651" y="207576"/>
            <a:ext cx="6384698" cy="644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2023-02-14T21:51:20Z</dcterms:created>
  <dc:creator>matthew moubray</dc:creator>
</cp:coreProperties>
</file>