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Lst>
  <p:sldSz cy="32918400" cx="43891200"/>
  <p:notesSz cx="6858000" cy="9144000"/>
  <p:embeddedFontLst>
    <p:embeddedFont>
      <p:font typeface="Roboto Serif"/>
      <p:regular r:id="rId9"/>
      <p:bold r:id="rId10"/>
      <p:italic r:id="rId11"/>
      <p:boldItalic r:id="rId12"/>
    </p:embeddedFont>
    <p:embeddedFont>
      <p:font typeface="Roboto Serif Light"/>
      <p:regular r:id="rId13"/>
      <p:bold r:id="rId14"/>
      <p:italic r:id="rId15"/>
      <p:boldItalic r:id="rId16"/>
    </p:embeddedFont>
    <p:embeddedFont>
      <p:font typeface="Roboto Serif Thin"/>
      <p:regular r:id="rId17"/>
      <p:bold r:id="rId18"/>
      <p:italic r:id="rId19"/>
      <p:boldItalic r:id="rId20"/>
    </p:embeddedFont>
    <p:embeddedFont>
      <p:font typeface="Roboto Serif Medium"/>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872">
          <p15:clr>
            <a:srgbClr val="A4A3A4"/>
          </p15:clr>
        </p15:guide>
      </p15:sldGuideLst>
    </p:ext>
    <p:ext uri="http://customooxmlschemas.google.com/">
      <go:slidesCustomData xmlns:go="http://customooxmlschemas.google.com/" r:id="rId25" roundtripDataSignature="AMtx7mgVdGfOcGYQtoQ3Wn50wfly41Qc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387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erifThin-boldItalic.fntdata"/><Relationship Id="rId22" Type="http://schemas.openxmlformats.org/officeDocument/2006/relationships/font" Target="fonts/RobotoSerifMedium-bold.fntdata"/><Relationship Id="rId21" Type="http://schemas.openxmlformats.org/officeDocument/2006/relationships/font" Target="fonts/RobotoSerifMedium-regular.fntdata"/><Relationship Id="rId24" Type="http://schemas.openxmlformats.org/officeDocument/2006/relationships/font" Target="fonts/RobotoSerifMedium-boldItalic.fntdata"/><Relationship Id="rId23" Type="http://schemas.openxmlformats.org/officeDocument/2006/relationships/font" Target="fonts/RobotoSerifMedium-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Serif-regular.fntdata"/><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font" Target="fonts/RobotoSerif-italic.fntdata"/><Relationship Id="rId10" Type="http://schemas.openxmlformats.org/officeDocument/2006/relationships/font" Target="fonts/RobotoSerif-bold.fntdata"/><Relationship Id="rId13" Type="http://schemas.openxmlformats.org/officeDocument/2006/relationships/font" Target="fonts/RobotoSerifLight-regular.fntdata"/><Relationship Id="rId12" Type="http://schemas.openxmlformats.org/officeDocument/2006/relationships/font" Target="fonts/RobotoSerif-boldItalic.fntdata"/><Relationship Id="rId15" Type="http://schemas.openxmlformats.org/officeDocument/2006/relationships/font" Target="fonts/RobotoSerifLight-italic.fntdata"/><Relationship Id="rId14" Type="http://schemas.openxmlformats.org/officeDocument/2006/relationships/font" Target="fonts/RobotoSerifLight-bold.fntdata"/><Relationship Id="rId17" Type="http://schemas.openxmlformats.org/officeDocument/2006/relationships/font" Target="fonts/RobotoSerifThin-regular.fntdata"/><Relationship Id="rId16" Type="http://schemas.openxmlformats.org/officeDocument/2006/relationships/font" Target="fonts/RobotoSerifLight-boldItalic.fntdata"/><Relationship Id="rId19" Type="http://schemas.openxmlformats.org/officeDocument/2006/relationships/font" Target="fonts/RobotoSerifThin-italic.fntdata"/><Relationship Id="rId18" Type="http://schemas.openxmlformats.org/officeDocument/2006/relationships/font" Target="fonts/RobotoSerifThin-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8a4c1ca01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8a4c1ca0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8a4c1ca01c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8a4c1ca01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12" name="Shape 12"/>
        <p:cNvGrpSpPr/>
        <p:nvPr/>
      </p:nvGrpSpPr>
      <p:grpSpPr>
        <a:xfrm>
          <a:off x="0" y="0"/>
          <a:ext cx="0" cy="0"/>
          <a:chOff x="0" y="0"/>
          <a:chExt cx="0" cy="0"/>
        </a:xfrm>
      </p:grpSpPr>
      <p:sp>
        <p:nvSpPr>
          <p:cNvPr id="13" name="Google Shape;13;p3"/>
          <p:cNvSpPr txBox="1"/>
          <p:nvPr>
            <p:ph type="title"/>
          </p:nvPr>
        </p:nvSpPr>
        <p:spPr>
          <a:xfrm>
            <a:off x="3289594" y="2968889"/>
            <a:ext cx="37312022" cy="766165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3"/>
          <p:cNvSpPr txBox="1"/>
          <p:nvPr>
            <p:ph idx="1" type="body"/>
          </p:nvPr>
        </p:nvSpPr>
        <p:spPr>
          <a:xfrm>
            <a:off x="3289591" y="11362053"/>
            <a:ext cx="37312028" cy="16435714"/>
          </a:xfrm>
          <a:prstGeom prst="rect">
            <a:avLst/>
          </a:prstGeom>
          <a:noFill/>
          <a:ln>
            <a:noFill/>
          </a:ln>
        </p:spPr>
        <p:txBody>
          <a:bodyPr anchorCtr="0" anchor="t" bIns="45700" lIns="91425" spcFirstLastPara="1" rIns="91425" wrap="square" tIns="45700">
            <a:normAutofit/>
          </a:bodyPr>
          <a:lstStyle>
            <a:lvl1pPr indent="-838200" lvl="0" marL="457200" algn="l">
              <a:lnSpc>
                <a:spcPct val="120000"/>
              </a:lnSpc>
              <a:spcBef>
                <a:spcPts val="4800"/>
              </a:spcBef>
              <a:spcAft>
                <a:spcPts val="0"/>
              </a:spcAft>
              <a:buSzPts val="9600"/>
              <a:buChar char="•"/>
              <a:defRPr/>
            </a:lvl1pPr>
            <a:lvl2pPr indent="-342900" lvl="1" marL="914400" algn="l">
              <a:lnSpc>
                <a:spcPct val="120000"/>
              </a:lnSpc>
              <a:spcBef>
                <a:spcPts val="2400"/>
              </a:spcBef>
              <a:spcAft>
                <a:spcPts val="0"/>
              </a:spcAft>
              <a:buSzPts val="1800"/>
              <a:buChar char="•"/>
              <a:defRPr/>
            </a:lvl2pPr>
            <a:lvl3pPr indent="-342900" lvl="2" marL="1371600" algn="l">
              <a:lnSpc>
                <a:spcPct val="120000"/>
              </a:lnSpc>
              <a:spcBef>
                <a:spcPts val="2400"/>
              </a:spcBef>
              <a:spcAft>
                <a:spcPts val="0"/>
              </a:spcAft>
              <a:buSzPts val="1800"/>
              <a:buChar char="•"/>
              <a:defRPr/>
            </a:lvl3pPr>
            <a:lvl4pPr indent="-342900" lvl="3" marL="1828800" algn="l">
              <a:lnSpc>
                <a:spcPct val="120000"/>
              </a:lnSpc>
              <a:spcBef>
                <a:spcPts val="2400"/>
              </a:spcBef>
              <a:spcAft>
                <a:spcPts val="0"/>
              </a:spcAft>
              <a:buSzPts val="1800"/>
              <a:buChar char="•"/>
              <a:defRPr/>
            </a:lvl4pPr>
            <a:lvl5pPr indent="-342900" lvl="4" marL="2286000" algn="l">
              <a:lnSpc>
                <a:spcPct val="120000"/>
              </a:lnSpc>
              <a:spcBef>
                <a:spcPts val="2400"/>
              </a:spcBef>
              <a:spcAft>
                <a:spcPts val="0"/>
              </a:spcAft>
              <a:buSzPts val="1800"/>
              <a:buChar char="•"/>
              <a:defRPr/>
            </a:lvl5pPr>
            <a:lvl6pPr indent="-342900" lvl="5" marL="2743200" algn="l">
              <a:lnSpc>
                <a:spcPct val="120000"/>
              </a:lnSpc>
              <a:spcBef>
                <a:spcPts val="2400"/>
              </a:spcBef>
              <a:spcAft>
                <a:spcPts val="0"/>
              </a:spcAft>
              <a:buSzPts val="1800"/>
              <a:buChar char="•"/>
              <a:defRPr/>
            </a:lvl6pPr>
            <a:lvl7pPr indent="-342900" lvl="6" marL="3200400" algn="l">
              <a:lnSpc>
                <a:spcPct val="120000"/>
              </a:lnSpc>
              <a:spcBef>
                <a:spcPts val="2400"/>
              </a:spcBef>
              <a:spcAft>
                <a:spcPts val="0"/>
              </a:spcAft>
              <a:buSzPts val="1800"/>
              <a:buChar char="•"/>
              <a:defRPr/>
            </a:lvl7pPr>
            <a:lvl8pPr indent="-342900" lvl="7" marL="3657600" algn="l">
              <a:lnSpc>
                <a:spcPct val="120000"/>
              </a:lnSpc>
              <a:spcBef>
                <a:spcPts val="2400"/>
              </a:spcBef>
              <a:spcAft>
                <a:spcPts val="0"/>
              </a:spcAft>
              <a:buSzPts val="1800"/>
              <a:buChar char="•"/>
              <a:defRPr/>
            </a:lvl8pPr>
            <a:lvl9pPr indent="-342900" lvl="8" marL="4114800" algn="l">
              <a:lnSpc>
                <a:spcPct val="120000"/>
              </a:lnSpc>
              <a:spcBef>
                <a:spcPts val="2400"/>
              </a:spcBef>
              <a:spcAft>
                <a:spcPts val="0"/>
              </a:spcAft>
              <a:buSzPts val="1800"/>
              <a:buChar char="•"/>
              <a:defRPr/>
            </a:lvl9pPr>
          </a:lstStyle>
          <a:p/>
        </p:txBody>
      </p:sp>
      <p:sp>
        <p:nvSpPr>
          <p:cNvPr id="15" name="Google Shape;15;p3"/>
          <p:cNvSpPr txBox="1"/>
          <p:nvPr>
            <p:ph idx="10" type="dt"/>
          </p:nvPr>
        </p:nvSpPr>
        <p:spPr>
          <a:xfrm>
            <a:off x="27643453" y="28239728"/>
            <a:ext cx="9875520" cy="17526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3"/>
          <p:cNvSpPr txBox="1"/>
          <p:nvPr>
            <p:ph idx="11" type="ftr"/>
          </p:nvPr>
        </p:nvSpPr>
        <p:spPr>
          <a:xfrm>
            <a:off x="3289591" y="28239728"/>
            <a:ext cx="24022393"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2" type="sldNum"/>
          </p:nvPr>
        </p:nvSpPr>
        <p:spPr>
          <a:xfrm>
            <a:off x="37850447" y="28239728"/>
            <a:ext cx="2751173"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6" name="Shape 76"/>
        <p:cNvGrpSpPr/>
        <p:nvPr/>
      </p:nvGrpSpPr>
      <p:grpSpPr>
        <a:xfrm>
          <a:off x="0" y="0"/>
          <a:ext cx="0" cy="0"/>
          <a:chOff x="0" y="0"/>
          <a:chExt cx="0" cy="0"/>
        </a:xfrm>
      </p:grpSpPr>
      <p:pic>
        <p:nvPicPr>
          <p:cNvPr descr="Droplets-SD-Content-R1d.png" id="77" name="Google Shape;77;p12"/>
          <p:cNvPicPr preferRelativeResize="0"/>
          <p:nvPr/>
        </p:nvPicPr>
        <p:blipFill rotWithShape="1">
          <a:blip r:embed="rId2">
            <a:alphaModFix/>
          </a:blip>
          <a:srcRect b="0" l="0" r="0" t="0"/>
          <a:stretch/>
        </p:blipFill>
        <p:spPr>
          <a:xfrm>
            <a:off x="0" y="0"/>
            <a:ext cx="43891198" cy="32918399"/>
          </a:xfrm>
          <a:prstGeom prst="rect">
            <a:avLst/>
          </a:prstGeom>
          <a:noFill/>
          <a:ln>
            <a:noFill/>
          </a:ln>
        </p:spPr>
      </p:pic>
      <p:sp>
        <p:nvSpPr>
          <p:cNvPr id="78" name="Google Shape;78;p12"/>
          <p:cNvSpPr txBox="1"/>
          <p:nvPr>
            <p:ph type="title"/>
          </p:nvPr>
        </p:nvSpPr>
        <p:spPr>
          <a:xfrm>
            <a:off x="3289594" y="2926080"/>
            <a:ext cx="19822165" cy="9711619"/>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5360"/>
              <a:buFont typeface="Twentieth Century"/>
              <a:buNone/>
              <a:defRPr sz="1536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p:nvPr>
            <p:ph idx="2" type="pic"/>
          </p:nvPr>
        </p:nvSpPr>
        <p:spPr>
          <a:xfrm>
            <a:off x="24020498" y="2926085"/>
            <a:ext cx="14428084" cy="24871679"/>
          </a:xfrm>
          <a:prstGeom prst="roundRect">
            <a:avLst>
              <a:gd fmla="val 4943" name="adj"/>
            </a:avLst>
          </a:prstGeom>
          <a:noFill/>
          <a:ln cap="sq" cmpd="sng" w="82550">
            <a:solidFill>
              <a:srgbClr val="EAEAEA"/>
            </a:solidFill>
            <a:prstDash val="solid"/>
            <a:miter lim="800000"/>
            <a:headEnd len="sm" w="sm" type="none"/>
            <a:tailEnd len="sm" w="sm" type="none"/>
          </a:ln>
        </p:spPr>
      </p:sp>
      <p:sp>
        <p:nvSpPr>
          <p:cNvPr id="80" name="Google Shape;80;p12"/>
          <p:cNvSpPr txBox="1"/>
          <p:nvPr>
            <p:ph idx="1" type="body"/>
          </p:nvPr>
        </p:nvSpPr>
        <p:spPr>
          <a:xfrm>
            <a:off x="3289661" y="12637697"/>
            <a:ext cx="19822100" cy="1516006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4800"/>
              </a:spcBef>
              <a:spcAft>
                <a:spcPts val="0"/>
              </a:spcAft>
              <a:buSzPts val="7680"/>
              <a:buNone/>
              <a:defRPr sz="7680"/>
            </a:lvl1pPr>
            <a:lvl2pPr indent="-228600" lvl="1" marL="914400" algn="l">
              <a:lnSpc>
                <a:spcPct val="120000"/>
              </a:lnSpc>
              <a:spcBef>
                <a:spcPts val="2400"/>
              </a:spcBef>
              <a:spcAft>
                <a:spcPts val="0"/>
              </a:spcAft>
              <a:buSzPts val="6720"/>
              <a:buNone/>
              <a:defRPr sz="6719"/>
            </a:lvl2pPr>
            <a:lvl3pPr indent="-228600" lvl="2" marL="1371600" algn="l">
              <a:lnSpc>
                <a:spcPct val="120000"/>
              </a:lnSpc>
              <a:spcBef>
                <a:spcPts val="2400"/>
              </a:spcBef>
              <a:spcAft>
                <a:spcPts val="0"/>
              </a:spcAft>
              <a:buSzPts val="5760"/>
              <a:buNone/>
              <a:defRPr sz="5760"/>
            </a:lvl3pPr>
            <a:lvl4pPr indent="-228600" lvl="3" marL="1828800" algn="l">
              <a:lnSpc>
                <a:spcPct val="120000"/>
              </a:lnSpc>
              <a:spcBef>
                <a:spcPts val="2400"/>
              </a:spcBef>
              <a:spcAft>
                <a:spcPts val="0"/>
              </a:spcAft>
              <a:buSzPts val="4800"/>
              <a:buNone/>
              <a:defRPr sz="4800"/>
            </a:lvl4pPr>
            <a:lvl5pPr indent="-228600" lvl="4" marL="2286000" algn="l">
              <a:lnSpc>
                <a:spcPct val="120000"/>
              </a:lnSpc>
              <a:spcBef>
                <a:spcPts val="2400"/>
              </a:spcBef>
              <a:spcAft>
                <a:spcPts val="0"/>
              </a:spcAft>
              <a:buSzPts val="4800"/>
              <a:buNone/>
              <a:defRPr sz="4800"/>
            </a:lvl5pPr>
            <a:lvl6pPr indent="-228600" lvl="5" marL="2743200" algn="l">
              <a:lnSpc>
                <a:spcPct val="120000"/>
              </a:lnSpc>
              <a:spcBef>
                <a:spcPts val="2400"/>
              </a:spcBef>
              <a:spcAft>
                <a:spcPts val="0"/>
              </a:spcAft>
              <a:buSzPts val="4800"/>
              <a:buNone/>
              <a:defRPr sz="4800"/>
            </a:lvl6pPr>
            <a:lvl7pPr indent="-228600" lvl="6" marL="3200400" algn="l">
              <a:lnSpc>
                <a:spcPct val="120000"/>
              </a:lnSpc>
              <a:spcBef>
                <a:spcPts val="2400"/>
              </a:spcBef>
              <a:spcAft>
                <a:spcPts val="0"/>
              </a:spcAft>
              <a:buSzPts val="4800"/>
              <a:buNone/>
              <a:defRPr sz="4800"/>
            </a:lvl7pPr>
            <a:lvl8pPr indent="-228600" lvl="7" marL="3657600" algn="l">
              <a:lnSpc>
                <a:spcPct val="120000"/>
              </a:lnSpc>
              <a:spcBef>
                <a:spcPts val="2400"/>
              </a:spcBef>
              <a:spcAft>
                <a:spcPts val="0"/>
              </a:spcAft>
              <a:buSzPts val="4800"/>
              <a:buNone/>
              <a:defRPr sz="4800"/>
            </a:lvl8pPr>
            <a:lvl9pPr indent="-228600" lvl="8" marL="4114800" algn="l">
              <a:lnSpc>
                <a:spcPct val="120000"/>
              </a:lnSpc>
              <a:spcBef>
                <a:spcPts val="2400"/>
              </a:spcBef>
              <a:spcAft>
                <a:spcPts val="0"/>
              </a:spcAft>
              <a:buSzPts val="4800"/>
              <a:buNone/>
              <a:defRPr sz="4800"/>
            </a:lvl9pPr>
          </a:lstStyle>
          <a:p/>
        </p:txBody>
      </p:sp>
      <p:sp>
        <p:nvSpPr>
          <p:cNvPr id="81" name="Google Shape;81;p12"/>
          <p:cNvSpPr txBox="1"/>
          <p:nvPr>
            <p:ph idx="10" type="dt"/>
          </p:nvPr>
        </p:nvSpPr>
        <p:spPr>
          <a:xfrm>
            <a:off x="27643453" y="28239728"/>
            <a:ext cx="9875520" cy="17526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289591" y="28239728"/>
            <a:ext cx="24022393"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37850447" y="28239728"/>
            <a:ext cx="2751173"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4" name="Shape 84"/>
        <p:cNvGrpSpPr/>
        <p:nvPr/>
      </p:nvGrpSpPr>
      <p:grpSpPr>
        <a:xfrm>
          <a:off x="0" y="0"/>
          <a:ext cx="0" cy="0"/>
          <a:chOff x="0" y="0"/>
          <a:chExt cx="0" cy="0"/>
        </a:xfrm>
      </p:grpSpPr>
      <p:pic>
        <p:nvPicPr>
          <p:cNvPr descr="Droplets-SD-Content-R1d.png" id="85" name="Google Shape;85;p13"/>
          <p:cNvPicPr preferRelativeResize="0"/>
          <p:nvPr/>
        </p:nvPicPr>
        <p:blipFill rotWithShape="1">
          <a:blip r:embed="rId2">
            <a:alphaModFix/>
          </a:blip>
          <a:srcRect b="0" l="0" r="0" t="0"/>
          <a:stretch/>
        </p:blipFill>
        <p:spPr>
          <a:xfrm>
            <a:off x="0" y="0"/>
            <a:ext cx="43891198" cy="32918399"/>
          </a:xfrm>
          <a:prstGeom prst="rect">
            <a:avLst/>
          </a:prstGeom>
          <a:noFill/>
          <a:ln>
            <a:noFill/>
          </a:ln>
        </p:spPr>
      </p:pic>
      <p:sp>
        <p:nvSpPr>
          <p:cNvPr id="86" name="Google Shape;86;p13"/>
          <p:cNvSpPr txBox="1"/>
          <p:nvPr>
            <p:ph type="title"/>
          </p:nvPr>
        </p:nvSpPr>
        <p:spPr>
          <a:xfrm>
            <a:off x="3289661" y="20588995"/>
            <a:ext cx="37311956" cy="3895728"/>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5360"/>
              <a:buFont typeface="Twentieth Century"/>
              <a:buNone/>
              <a:defRPr sz="1536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3"/>
          <p:cNvSpPr/>
          <p:nvPr>
            <p:ph idx="2" type="pic"/>
          </p:nvPr>
        </p:nvSpPr>
        <p:spPr>
          <a:xfrm>
            <a:off x="4265081" y="3351653"/>
            <a:ext cx="35361116" cy="15427853"/>
          </a:xfrm>
          <a:prstGeom prst="roundRect">
            <a:avLst>
              <a:gd fmla="val 4944" name="adj"/>
            </a:avLst>
          </a:prstGeom>
          <a:noFill/>
          <a:ln cap="sq" cmpd="sng" w="82550">
            <a:solidFill>
              <a:srgbClr val="EAEAEA"/>
            </a:solidFill>
            <a:prstDash val="solid"/>
            <a:miter lim="800000"/>
            <a:headEnd len="sm" w="sm" type="none"/>
            <a:tailEnd len="sm" w="sm" type="none"/>
          </a:ln>
        </p:spPr>
      </p:sp>
      <p:sp>
        <p:nvSpPr>
          <p:cNvPr id="88" name="Google Shape;88;p13"/>
          <p:cNvSpPr txBox="1"/>
          <p:nvPr>
            <p:ph idx="1" type="body"/>
          </p:nvPr>
        </p:nvSpPr>
        <p:spPr>
          <a:xfrm>
            <a:off x="3289591" y="24521894"/>
            <a:ext cx="37312028" cy="327586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4800"/>
              </a:spcBef>
              <a:spcAft>
                <a:spcPts val="0"/>
              </a:spcAft>
              <a:buSzPts val="7680"/>
              <a:buNone/>
              <a:defRPr sz="7680"/>
            </a:lvl1pPr>
            <a:lvl2pPr indent="-228600" lvl="1" marL="914400" algn="l">
              <a:lnSpc>
                <a:spcPct val="120000"/>
              </a:lnSpc>
              <a:spcBef>
                <a:spcPts val="2400"/>
              </a:spcBef>
              <a:spcAft>
                <a:spcPts val="0"/>
              </a:spcAft>
              <a:buSzPts val="6720"/>
              <a:buNone/>
              <a:defRPr sz="6719"/>
            </a:lvl2pPr>
            <a:lvl3pPr indent="-228600" lvl="2" marL="1371600" algn="l">
              <a:lnSpc>
                <a:spcPct val="120000"/>
              </a:lnSpc>
              <a:spcBef>
                <a:spcPts val="2400"/>
              </a:spcBef>
              <a:spcAft>
                <a:spcPts val="0"/>
              </a:spcAft>
              <a:buSzPts val="5760"/>
              <a:buNone/>
              <a:defRPr sz="5760"/>
            </a:lvl3pPr>
            <a:lvl4pPr indent="-228600" lvl="3" marL="1828800" algn="l">
              <a:lnSpc>
                <a:spcPct val="120000"/>
              </a:lnSpc>
              <a:spcBef>
                <a:spcPts val="2400"/>
              </a:spcBef>
              <a:spcAft>
                <a:spcPts val="0"/>
              </a:spcAft>
              <a:buSzPts val="4800"/>
              <a:buNone/>
              <a:defRPr sz="4800"/>
            </a:lvl4pPr>
            <a:lvl5pPr indent="-228600" lvl="4" marL="2286000" algn="l">
              <a:lnSpc>
                <a:spcPct val="120000"/>
              </a:lnSpc>
              <a:spcBef>
                <a:spcPts val="2400"/>
              </a:spcBef>
              <a:spcAft>
                <a:spcPts val="0"/>
              </a:spcAft>
              <a:buSzPts val="4800"/>
              <a:buNone/>
              <a:defRPr sz="4800"/>
            </a:lvl5pPr>
            <a:lvl6pPr indent="-228600" lvl="5" marL="2743200" algn="l">
              <a:lnSpc>
                <a:spcPct val="120000"/>
              </a:lnSpc>
              <a:spcBef>
                <a:spcPts val="2400"/>
              </a:spcBef>
              <a:spcAft>
                <a:spcPts val="0"/>
              </a:spcAft>
              <a:buSzPts val="4800"/>
              <a:buNone/>
              <a:defRPr sz="4800"/>
            </a:lvl6pPr>
            <a:lvl7pPr indent="-228600" lvl="6" marL="3200400" algn="l">
              <a:lnSpc>
                <a:spcPct val="120000"/>
              </a:lnSpc>
              <a:spcBef>
                <a:spcPts val="2400"/>
              </a:spcBef>
              <a:spcAft>
                <a:spcPts val="0"/>
              </a:spcAft>
              <a:buSzPts val="4800"/>
              <a:buNone/>
              <a:defRPr sz="4800"/>
            </a:lvl7pPr>
            <a:lvl8pPr indent="-228600" lvl="7" marL="3657600" algn="l">
              <a:lnSpc>
                <a:spcPct val="120000"/>
              </a:lnSpc>
              <a:spcBef>
                <a:spcPts val="2400"/>
              </a:spcBef>
              <a:spcAft>
                <a:spcPts val="0"/>
              </a:spcAft>
              <a:buSzPts val="4800"/>
              <a:buNone/>
              <a:defRPr sz="4800"/>
            </a:lvl8pPr>
            <a:lvl9pPr indent="-228600" lvl="8" marL="4114800" algn="l">
              <a:lnSpc>
                <a:spcPct val="120000"/>
              </a:lnSpc>
              <a:spcBef>
                <a:spcPts val="2400"/>
              </a:spcBef>
              <a:spcAft>
                <a:spcPts val="0"/>
              </a:spcAft>
              <a:buSzPts val="4800"/>
              <a:buNone/>
              <a:defRPr sz="4800"/>
            </a:lvl9pPr>
          </a:lstStyle>
          <a:p/>
        </p:txBody>
      </p:sp>
      <p:sp>
        <p:nvSpPr>
          <p:cNvPr id="89" name="Google Shape;89;p13"/>
          <p:cNvSpPr txBox="1"/>
          <p:nvPr>
            <p:ph idx="10" type="dt"/>
          </p:nvPr>
        </p:nvSpPr>
        <p:spPr>
          <a:xfrm>
            <a:off x="27643453" y="28239728"/>
            <a:ext cx="9875520" cy="17526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3"/>
          <p:cNvSpPr txBox="1"/>
          <p:nvPr>
            <p:ph idx="11" type="ftr"/>
          </p:nvPr>
        </p:nvSpPr>
        <p:spPr>
          <a:xfrm>
            <a:off x="3289591" y="28239728"/>
            <a:ext cx="24022393"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3"/>
          <p:cNvSpPr txBox="1"/>
          <p:nvPr>
            <p:ph idx="12" type="sldNum"/>
          </p:nvPr>
        </p:nvSpPr>
        <p:spPr>
          <a:xfrm>
            <a:off x="37850447" y="28239728"/>
            <a:ext cx="2751173"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2" name="Shape 92"/>
        <p:cNvGrpSpPr/>
        <p:nvPr/>
      </p:nvGrpSpPr>
      <p:grpSpPr>
        <a:xfrm>
          <a:off x="0" y="0"/>
          <a:ext cx="0" cy="0"/>
          <a:chOff x="0" y="0"/>
          <a:chExt cx="0" cy="0"/>
        </a:xfrm>
      </p:grpSpPr>
      <p:pic>
        <p:nvPicPr>
          <p:cNvPr descr="Droplets-SD-Content-R1d.png" id="93" name="Google Shape;93;p14"/>
          <p:cNvPicPr preferRelativeResize="0"/>
          <p:nvPr/>
        </p:nvPicPr>
        <p:blipFill rotWithShape="1">
          <a:blip r:embed="rId2">
            <a:alphaModFix/>
          </a:blip>
          <a:srcRect b="0" l="0" r="0" t="0"/>
          <a:stretch/>
        </p:blipFill>
        <p:spPr>
          <a:xfrm>
            <a:off x="0" y="0"/>
            <a:ext cx="43891198" cy="32918399"/>
          </a:xfrm>
          <a:prstGeom prst="rect">
            <a:avLst/>
          </a:prstGeom>
          <a:noFill/>
          <a:ln>
            <a:noFill/>
          </a:ln>
        </p:spPr>
      </p:pic>
      <p:sp>
        <p:nvSpPr>
          <p:cNvPr id="94" name="Google Shape;94;p14"/>
          <p:cNvSpPr txBox="1"/>
          <p:nvPr>
            <p:ph type="title"/>
          </p:nvPr>
        </p:nvSpPr>
        <p:spPr>
          <a:xfrm>
            <a:off x="3289591" y="2926082"/>
            <a:ext cx="37312028" cy="16450776"/>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5360"/>
              <a:buFont typeface="Twentieth Century"/>
              <a:buNone/>
              <a:defRPr sz="1536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4"/>
          <p:cNvSpPr txBox="1"/>
          <p:nvPr>
            <p:ph idx="1" type="body"/>
          </p:nvPr>
        </p:nvSpPr>
        <p:spPr>
          <a:xfrm>
            <a:off x="3289591" y="20183141"/>
            <a:ext cx="37312028" cy="7614624"/>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4800"/>
              </a:spcBef>
              <a:spcAft>
                <a:spcPts val="0"/>
              </a:spcAft>
              <a:buSzPts val="7680"/>
              <a:buNone/>
              <a:defRPr sz="7680"/>
            </a:lvl1pPr>
            <a:lvl2pPr indent="-228600" lvl="1" marL="914400" algn="l">
              <a:lnSpc>
                <a:spcPct val="120000"/>
              </a:lnSpc>
              <a:spcBef>
                <a:spcPts val="2400"/>
              </a:spcBef>
              <a:spcAft>
                <a:spcPts val="0"/>
              </a:spcAft>
              <a:buSzPts val="6720"/>
              <a:buNone/>
              <a:defRPr sz="6719"/>
            </a:lvl2pPr>
            <a:lvl3pPr indent="-228600" lvl="2" marL="1371600" algn="l">
              <a:lnSpc>
                <a:spcPct val="120000"/>
              </a:lnSpc>
              <a:spcBef>
                <a:spcPts val="2400"/>
              </a:spcBef>
              <a:spcAft>
                <a:spcPts val="0"/>
              </a:spcAft>
              <a:buSzPts val="5760"/>
              <a:buNone/>
              <a:defRPr sz="5760"/>
            </a:lvl3pPr>
            <a:lvl4pPr indent="-228600" lvl="3" marL="1828800" algn="l">
              <a:lnSpc>
                <a:spcPct val="120000"/>
              </a:lnSpc>
              <a:spcBef>
                <a:spcPts val="2400"/>
              </a:spcBef>
              <a:spcAft>
                <a:spcPts val="0"/>
              </a:spcAft>
              <a:buSzPts val="4800"/>
              <a:buNone/>
              <a:defRPr sz="4800"/>
            </a:lvl4pPr>
            <a:lvl5pPr indent="-228600" lvl="4" marL="2286000" algn="l">
              <a:lnSpc>
                <a:spcPct val="120000"/>
              </a:lnSpc>
              <a:spcBef>
                <a:spcPts val="2400"/>
              </a:spcBef>
              <a:spcAft>
                <a:spcPts val="0"/>
              </a:spcAft>
              <a:buSzPts val="4800"/>
              <a:buNone/>
              <a:defRPr sz="4800"/>
            </a:lvl5pPr>
            <a:lvl6pPr indent="-228600" lvl="5" marL="2743200" algn="l">
              <a:lnSpc>
                <a:spcPct val="120000"/>
              </a:lnSpc>
              <a:spcBef>
                <a:spcPts val="2400"/>
              </a:spcBef>
              <a:spcAft>
                <a:spcPts val="0"/>
              </a:spcAft>
              <a:buSzPts val="4800"/>
              <a:buNone/>
              <a:defRPr sz="4800"/>
            </a:lvl6pPr>
            <a:lvl7pPr indent="-228600" lvl="6" marL="3200400" algn="l">
              <a:lnSpc>
                <a:spcPct val="120000"/>
              </a:lnSpc>
              <a:spcBef>
                <a:spcPts val="2400"/>
              </a:spcBef>
              <a:spcAft>
                <a:spcPts val="0"/>
              </a:spcAft>
              <a:buSzPts val="4800"/>
              <a:buNone/>
              <a:defRPr sz="4800"/>
            </a:lvl7pPr>
            <a:lvl8pPr indent="-228600" lvl="7" marL="3657600" algn="l">
              <a:lnSpc>
                <a:spcPct val="120000"/>
              </a:lnSpc>
              <a:spcBef>
                <a:spcPts val="2400"/>
              </a:spcBef>
              <a:spcAft>
                <a:spcPts val="0"/>
              </a:spcAft>
              <a:buSzPts val="4800"/>
              <a:buNone/>
              <a:defRPr sz="4800"/>
            </a:lvl8pPr>
            <a:lvl9pPr indent="-228600" lvl="8" marL="4114800" algn="l">
              <a:lnSpc>
                <a:spcPct val="120000"/>
              </a:lnSpc>
              <a:spcBef>
                <a:spcPts val="2400"/>
              </a:spcBef>
              <a:spcAft>
                <a:spcPts val="0"/>
              </a:spcAft>
              <a:buSzPts val="4800"/>
              <a:buNone/>
              <a:defRPr sz="4800"/>
            </a:lvl9pPr>
          </a:lstStyle>
          <a:p/>
        </p:txBody>
      </p:sp>
      <p:sp>
        <p:nvSpPr>
          <p:cNvPr id="96" name="Google Shape;96;p14"/>
          <p:cNvSpPr txBox="1"/>
          <p:nvPr>
            <p:ph idx="10" type="dt"/>
          </p:nvPr>
        </p:nvSpPr>
        <p:spPr>
          <a:xfrm>
            <a:off x="27643453" y="28239728"/>
            <a:ext cx="9875520" cy="17526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4"/>
          <p:cNvSpPr txBox="1"/>
          <p:nvPr>
            <p:ph idx="11" type="ftr"/>
          </p:nvPr>
        </p:nvSpPr>
        <p:spPr>
          <a:xfrm>
            <a:off x="3289591" y="28239728"/>
            <a:ext cx="24022393"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4"/>
          <p:cNvSpPr txBox="1"/>
          <p:nvPr>
            <p:ph idx="12" type="sldNum"/>
          </p:nvPr>
        </p:nvSpPr>
        <p:spPr>
          <a:xfrm>
            <a:off x="37850447" y="28239728"/>
            <a:ext cx="2751173"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9" name="Shape 99"/>
        <p:cNvGrpSpPr/>
        <p:nvPr/>
      </p:nvGrpSpPr>
      <p:grpSpPr>
        <a:xfrm>
          <a:off x="0" y="0"/>
          <a:ext cx="0" cy="0"/>
          <a:chOff x="0" y="0"/>
          <a:chExt cx="0" cy="0"/>
        </a:xfrm>
      </p:grpSpPr>
      <p:pic>
        <p:nvPicPr>
          <p:cNvPr descr="Droplets-SD-Content-R1d.png" id="100" name="Google Shape;100;p15"/>
          <p:cNvPicPr preferRelativeResize="0"/>
          <p:nvPr/>
        </p:nvPicPr>
        <p:blipFill rotWithShape="1">
          <a:blip r:embed="rId2">
            <a:alphaModFix/>
          </a:blip>
          <a:srcRect b="0" l="0" r="0" t="0"/>
          <a:stretch/>
        </p:blipFill>
        <p:spPr>
          <a:xfrm>
            <a:off x="0" y="0"/>
            <a:ext cx="43891198" cy="32918399"/>
          </a:xfrm>
          <a:prstGeom prst="rect">
            <a:avLst/>
          </a:prstGeom>
          <a:noFill/>
          <a:ln>
            <a:noFill/>
          </a:ln>
        </p:spPr>
      </p:pic>
      <p:sp>
        <p:nvSpPr>
          <p:cNvPr id="101" name="Google Shape;101;p15"/>
          <p:cNvSpPr txBox="1"/>
          <p:nvPr>
            <p:ph type="title"/>
          </p:nvPr>
        </p:nvSpPr>
        <p:spPr>
          <a:xfrm>
            <a:off x="5206363" y="4188425"/>
            <a:ext cx="33489907" cy="13103592"/>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5360"/>
              <a:buFont typeface="Twentieth Century"/>
              <a:buNone/>
              <a:defRPr sz="1536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5"/>
          <p:cNvSpPr txBox="1"/>
          <p:nvPr>
            <p:ph idx="1" type="body"/>
          </p:nvPr>
        </p:nvSpPr>
        <p:spPr>
          <a:xfrm>
            <a:off x="6194323" y="17328155"/>
            <a:ext cx="31508274" cy="285498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4800"/>
              </a:spcBef>
              <a:spcAft>
                <a:spcPts val="0"/>
              </a:spcAft>
              <a:buSzPts val="6720"/>
              <a:buNone/>
              <a:defRPr sz="6719"/>
            </a:lvl1pPr>
            <a:lvl2pPr indent="-228600" lvl="1" marL="914400" algn="l">
              <a:lnSpc>
                <a:spcPct val="120000"/>
              </a:lnSpc>
              <a:spcBef>
                <a:spcPts val="2400"/>
              </a:spcBef>
              <a:spcAft>
                <a:spcPts val="0"/>
              </a:spcAft>
              <a:buSzPts val="6720"/>
              <a:buNone/>
              <a:defRPr sz="6719"/>
            </a:lvl2pPr>
            <a:lvl3pPr indent="-228600" lvl="2" marL="1371600" algn="l">
              <a:lnSpc>
                <a:spcPct val="120000"/>
              </a:lnSpc>
              <a:spcBef>
                <a:spcPts val="2400"/>
              </a:spcBef>
              <a:spcAft>
                <a:spcPts val="0"/>
              </a:spcAft>
              <a:buSzPts val="5760"/>
              <a:buNone/>
              <a:defRPr sz="5760"/>
            </a:lvl3pPr>
            <a:lvl4pPr indent="-228600" lvl="3" marL="1828800" algn="l">
              <a:lnSpc>
                <a:spcPct val="120000"/>
              </a:lnSpc>
              <a:spcBef>
                <a:spcPts val="2400"/>
              </a:spcBef>
              <a:spcAft>
                <a:spcPts val="0"/>
              </a:spcAft>
              <a:buSzPts val="4800"/>
              <a:buNone/>
              <a:defRPr sz="4800"/>
            </a:lvl4pPr>
            <a:lvl5pPr indent="-228600" lvl="4" marL="2286000" algn="l">
              <a:lnSpc>
                <a:spcPct val="120000"/>
              </a:lnSpc>
              <a:spcBef>
                <a:spcPts val="2400"/>
              </a:spcBef>
              <a:spcAft>
                <a:spcPts val="0"/>
              </a:spcAft>
              <a:buSzPts val="4800"/>
              <a:buNone/>
              <a:defRPr sz="4800"/>
            </a:lvl5pPr>
            <a:lvl6pPr indent="-228600" lvl="5" marL="2743200" algn="l">
              <a:lnSpc>
                <a:spcPct val="120000"/>
              </a:lnSpc>
              <a:spcBef>
                <a:spcPts val="2400"/>
              </a:spcBef>
              <a:spcAft>
                <a:spcPts val="0"/>
              </a:spcAft>
              <a:buSzPts val="4800"/>
              <a:buNone/>
              <a:defRPr sz="4800"/>
            </a:lvl6pPr>
            <a:lvl7pPr indent="-228600" lvl="6" marL="3200400" algn="l">
              <a:lnSpc>
                <a:spcPct val="120000"/>
              </a:lnSpc>
              <a:spcBef>
                <a:spcPts val="2400"/>
              </a:spcBef>
              <a:spcAft>
                <a:spcPts val="0"/>
              </a:spcAft>
              <a:buSzPts val="4800"/>
              <a:buNone/>
              <a:defRPr sz="4800"/>
            </a:lvl7pPr>
            <a:lvl8pPr indent="-228600" lvl="7" marL="3657600" algn="l">
              <a:lnSpc>
                <a:spcPct val="120000"/>
              </a:lnSpc>
              <a:spcBef>
                <a:spcPts val="2400"/>
              </a:spcBef>
              <a:spcAft>
                <a:spcPts val="0"/>
              </a:spcAft>
              <a:buSzPts val="4800"/>
              <a:buNone/>
              <a:defRPr sz="4800"/>
            </a:lvl8pPr>
            <a:lvl9pPr indent="-228600" lvl="8" marL="4114800" algn="l">
              <a:lnSpc>
                <a:spcPct val="120000"/>
              </a:lnSpc>
              <a:spcBef>
                <a:spcPts val="2400"/>
              </a:spcBef>
              <a:spcAft>
                <a:spcPts val="0"/>
              </a:spcAft>
              <a:buSzPts val="4800"/>
              <a:buNone/>
              <a:defRPr sz="4800"/>
            </a:lvl9pPr>
          </a:lstStyle>
          <a:p/>
        </p:txBody>
      </p:sp>
      <p:sp>
        <p:nvSpPr>
          <p:cNvPr id="103" name="Google Shape;103;p15"/>
          <p:cNvSpPr txBox="1"/>
          <p:nvPr>
            <p:ph idx="2" type="body"/>
          </p:nvPr>
        </p:nvSpPr>
        <p:spPr>
          <a:xfrm>
            <a:off x="3289591" y="20989428"/>
            <a:ext cx="37312028" cy="6821054"/>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4800"/>
              </a:spcBef>
              <a:spcAft>
                <a:spcPts val="0"/>
              </a:spcAft>
              <a:buSzPts val="7680"/>
              <a:buNone/>
              <a:defRPr sz="7680"/>
            </a:lvl1pPr>
            <a:lvl2pPr indent="-228600" lvl="1" marL="914400" algn="l">
              <a:lnSpc>
                <a:spcPct val="120000"/>
              </a:lnSpc>
              <a:spcBef>
                <a:spcPts val="2400"/>
              </a:spcBef>
              <a:spcAft>
                <a:spcPts val="0"/>
              </a:spcAft>
              <a:buSzPts val="6720"/>
              <a:buNone/>
              <a:defRPr sz="6719"/>
            </a:lvl2pPr>
            <a:lvl3pPr indent="-228600" lvl="2" marL="1371600" algn="l">
              <a:lnSpc>
                <a:spcPct val="120000"/>
              </a:lnSpc>
              <a:spcBef>
                <a:spcPts val="2400"/>
              </a:spcBef>
              <a:spcAft>
                <a:spcPts val="0"/>
              </a:spcAft>
              <a:buSzPts val="5760"/>
              <a:buNone/>
              <a:defRPr sz="5760"/>
            </a:lvl3pPr>
            <a:lvl4pPr indent="-228600" lvl="3" marL="1828800" algn="l">
              <a:lnSpc>
                <a:spcPct val="120000"/>
              </a:lnSpc>
              <a:spcBef>
                <a:spcPts val="2400"/>
              </a:spcBef>
              <a:spcAft>
                <a:spcPts val="0"/>
              </a:spcAft>
              <a:buSzPts val="4800"/>
              <a:buNone/>
              <a:defRPr sz="4800"/>
            </a:lvl4pPr>
            <a:lvl5pPr indent="-228600" lvl="4" marL="2286000" algn="l">
              <a:lnSpc>
                <a:spcPct val="120000"/>
              </a:lnSpc>
              <a:spcBef>
                <a:spcPts val="2400"/>
              </a:spcBef>
              <a:spcAft>
                <a:spcPts val="0"/>
              </a:spcAft>
              <a:buSzPts val="4800"/>
              <a:buNone/>
              <a:defRPr sz="4800"/>
            </a:lvl5pPr>
            <a:lvl6pPr indent="-228600" lvl="5" marL="2743200" algn="l">
              <a:lnSpc>
                <a:spcPct val="120000"/>
              </a:lnSpc>
              <a:spcBef>
                <a:spcPts val="2400"/>
              </a:spcBef>
              <a:spcAft>
                <a:spcPts val="0"/>
              </a:spcAft>
              <a:buSzPts val="4800"/>
              <a:buNone/>
              <a:defRPr sz="4800"/>
            </a:lvl6pPr>
            <a:lvl7pPr indent="-228600" lvl="6" marL="3200400" algn="l">
              <a:lnSpc>
                <a:spcPct val="120000"/>
              </a:lnSpc>
              <a:spcBef>
                <a:spcPts val="2400"/>
              </a:spcBef>
              <a:spcAft>
                <a:spcPts val="0"/>
              </a:spcAft>
              <a:buSzPts val="4800"/>
              <a:buNone/>
              <a:defRPr sz="4800"/>
            </a:lvl7pPr>
            <a:lvl8pPr indent="-228600" lvl="7" marL="3657600" algn="l">
              <a:lnSpc>
                <a:spcPct val="120000"/>
              </a:lnSpc>
              <a:spcBef>
                <a:spcPts val="2400"/>
              </a:spcBef>
              <a:spcAft>
                <a:spcPts val="0"/>
              </a:spcAft>
              <a:buSzPts val="4800"/>
              <a:buNone/>
              <a:defRPr sz="4800"/>
            </a:lvl8pPr>
            <a:lvl9pPr indent="-228600" lvl="8" marL="4114800" algn="l">
              <a:lnSpc>
                <a:spcPct val="120000"/>
              </a:lnSpc>
              <a:spcBef>
                <a:spcPts val="2400"/>
              </a:spcBef>
              <a:spcAft>
                <a:spcPts val="0"/>
              </a:spcAft>
              <a:buSzPts val="4800"/>
              <a:buNone/>
              <a:defRPr sz="4800"/>
            </a:lvl9pPr>
          </a:lstStyle>
          <a:p/>
        </p:txBody>
      </p:sp>
      <p:sp>
        <p:nvSpPr>
          <p:cNvPr id="104" name="Google Shape;104;p15"/>
          <p:cNvSpPr txBox="1"/>
          <p:nvPr>
            <p:ph idx="10" type="dt"/>
          </p:nvPr>
        </p:nvSpPr>
        <p:spPr>
          <a:xfrm>
            <a:off x="27643453" y="28239728"/>
            <a:ext cx="9875520" cy="17526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5"/>
          <p:cNvSpPr txBox="1"/>
          <p:nvPr>
            <p:ph idx="11" type="ftr"/>
          </p:nvPr>
        </p:nvSpPr>
        <p:spPr>
          <a:xfrm>
            <a:off x="3289591" y="28239728"/>
            <a:ext cx="24022393"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5"/>
          <p:cNvSpPr txBox="1"/>
          <p:nvPr>
            <p:ph idx="12" type="sldNum"/>
          </p:nvPr>
        </p:nvSpPr>
        <p:spPr>
          <a:xfrm>
            <a:off x="37850447" y="28239728"/>
            <a:ext cx="2751173"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15"/>
          <p:cNvSpPr txBox="1"/>
          <p:nvPr/>
        </p:nvSpPr>
        <p:spPr>
          <a:xfrm>
            <a:off x="3540605" y="4261723"/>
            <a:ext cx="2625062" cy="2806925"/>
          </a:xfrm>
          <a:prstGeom prst="rect">
            <a:avLst/>
          </a:prstGeom>
          <a:noFill/>
          <a:ln>
            <a:noFill/>
          </a:ln>
        </p:spPr>
        <p:txBody>
          <a:bodyPr anchorCtr="0" anchor="ctr" bIns="219450" lIns="438900" spcFirstLastPara="1" rIns="438900" wrap="square" tIns="219450">
            <a:noAutofit/>
          </a:bodyPr>
          <a:lstStyle/>
          <a:p>
            <a:pPr indent="0" lvl="0" marL="0" marR="0" rtl="0" algn="l">
              <a:lnSpc>
                <a:spcPct val="100000"/>
              </a:lnSpc>
              <a:spcBef>
                <a:spcPts val="0"/>
              </a:spcBef>
              <a:spcAft>
                <a:spcPts val="0"/>
              </a:spcAft>
              <a:buClr>
                <a:schemeClr val="dk1"/>
              </a:buClr>
              <a:buSzPts val="38400"/>
              <a:buFont typeface="Twentieth Century"/>
              <a:buNone/>
            </a:pPr>
            <a:r>
              <a:rPr b="0" i="0" lang="en-US" sz="38400" u="none" cap="none" strike="noStrike">
                <a:solidFill>
                  <a:schemeClr val="dk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p:txBody>
      </p:sp>
      <p:sp>
        <p:nvSpPr>
          <p:cNvPr id="108" name="Google Shape;108;p15"/>
          <p:cNvSpPr txBox="1"/>
          <p:nvPr/>
        </p:nvSpPr>
        <p:spPr>
          <a:xfrm>
            <a:off x="37680625" y="14976072"/>
            <a:ext cx="2657477" cy="2806925"/>
          </a:xfrm>
          <a:prstGeom prst="rect">
            <a:avLst/>
          </a:prstGeom>
          <a:noFill/>
          <a:ln>
            <a:noFill/>
          </a:ln>
        </p:spPr>
        <p:txBody>
          <a:bodyPr anchorCtr="0" anchor="ctr" bIns="219450" lIns="438900" spcFirstLastPara="1" rIns="438900" wrap="square" tIns="219450">
            <a:noAutofit/>
          </a:bodyPr>
          <a:lstStyle/>
          <a:p>
            <a:pPr indent="0" lvl="0" marL="0" marR="0" rtl="0" algn="r">
              <a:lnSpc>
                <a:spcPct val="100000"/>
              </a:lnSpc>
              <a:spcBef>
                <a:spcPts val="0"/>
              </a:spcBef>
              <a:spcAft>
                <a:spcPts val="0"/>
              </a:spcAft>
              <a:buClr>
                <a:schemeClr val="dk1"/>
              </a:buClr>
              <a:buSzPts val="38400"/>
              <a:buFont typeface="Twentieth Century"/>
              <a:buNone/>
            </a:pPr>
            <a:r>
              <a:rPr b="0" i="0" lang="en-US" sz="38400" u="none" cap="none" strike="noStrike">
                <a:solidFill>
                  <a:schemeClr val="dk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pic>
        <p:nvPicPr>
          <p:cNvPr descr="Droplets-SD-Content-R1d.png" id="110" name="Google Shape;110;p16"/>
          <p:cNvPicPr preferRelativeResize="0"/>
          <p:nvPr/>
        </p:nvPicPr>
        <p:blipFill rotWithShape="1">
          <a:blip r:embed="rId2">
            <a:alphaModFix/>
          </a:blip>
          <a:srcRect b="0" l="0" r="0" t="0"/>
          <a:stretch/>
        </p:blipFill>
        <p:spPr>
          <a:xfrm>
            <a:off x="0" y="0"/>
            <a:ext cx="43891198" cy="32918399"/>
          </a:xfrm>
          <a:prstGeom prst="rect">
            <a:avLst/>
          </a:prstGeom>
          <a:noFill/>
          <a:ln>
            <a:noFill/>
          </a:ln>
        </p:spPr>
      </p:pic>
      <p:sp>
        <p:nvSpPr>
          <p:cNvPr id="111" name="Google Shape;111;p16"/>
          <p:cNvSpPr txBox="1"/>
          <p:nvPr>
            <p:ph type="title"/>
          </p:nvPr>
        </p:nvSpPr>
        <p:spPr>
          <a:xfrm>
            <a:off x="3289591" y="10265868"/>
            <a:ext cx="37312028" cy="12056808"/>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5360"/>
              <a:buFont typeface="Twentieth Century"/>
              <a:buNone/>
              <a:defRPr sz="1536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6"/>
          <p:cNvSpPr txBox="1"/>
          <p:nvPr>
            <p:ph idx="1" type="body"/>
          </p:nvPr>
        </p:nvSpPr>
        <p:spPr>
          <a:xfrm>
            <a:off x="3289591" y="22379208"/>
            <a:ext cx="37312028" cy="5475091"/>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4800"/>
              </a:spcBef>
              <a:spcAft>
                <a:spcPts val="0"/>
              </a:spcAft>
              <a:buSzPts val="7680"/>
              <a:buNone/>
              <a:defRPr sz="7680"/>
            </a:lvl1pPr>
            <a:lvl2pPr indent="-228600" lvl="1" marL="914400" algn="l">
              <a:lnSpc>
                <a:spcPct val="120000"/>
              </a:lnSpc>
              <a:spcBef>
                <a:spcPts val="2400"/>
              </a:spcBef>
              <a:spcAft>
                <a:spcPts val="0"/>
              </a:spcAft>
              <a:buSzPts val="6720"/>
              <a:buNone/>
              <a:defRPr sz="6719"/>
            </a:lvl2pPr>
            <a:lvl3pPr indent="-228600" lvl="2" marL="1371600" algn="l">
              <a:lnSpc>
                <a:spcPct val="120000"/>
              </a:lnSpc>
              <a:spcBef>
                <a:spcPts val="2400"/>
              </a:spcBef>
              <a:spcAft>
                <a:spcPts val="0"/>
              </a:spcAft>
              <a:buSzPts val="5760"/>
              <a:buNone/>
              <a:defRPr sz="5760"/>
            </a:lvl3pPr>
            <a:lvl4pPr indent="-228600" lvl="3" marL="1828800" algn="l">
              <a:lnSpc>
                <a:spcPct val="120000"/>
              </a:lnSpc>
              <a:spcBef>
                <a:spcPts val="2400"/>
              </a:spcBef>
              <a:spcAft>
                <a:spcPts val="0"/>
              </a:spcAft>
              <a:buSzPts val="4800"/>
              <a:buNone/>
              <a:defRPr sz="4800"/>
            </a:lvl4pPr>
            <a:lvl5pPr indent="-228600" lvl="4" marL="2286000" algn="l">
              <a:lnSpc>
                <a:spcPct val="120000"/>
              </a:lnSpc>
              <a:spcBef>
                <a:spcPts val="2400"/>
              </a:spcBef>
              <a:spcAft>
                <a:spcPts val="0"/>
              </a:spcAft>
              <a:buSzPts val="4800"/>
              <a:buNone/>
              <a:defRPr sz="4800"/>
            </a:lvl5pPr>
            <a:lvl6pPr indent="-228600" lvl="5" marL="2743200" algn="l">
              <a:lnSpc>
                <a:spcPct val="120000"/>
              </a:lnSpc>
              <a:spcBef>
                <a:spcPts val="2400"/>
              </a:spcBef>
              <a:spcAft>
                <a:spcPts val="0"/>
              </a:spcAft>
              <a:buSzPts val="4800"/>
              <a:buNone/>
              <a:defRPr sz="4800"/>
            </a:lvl6pPr>
            <a:lvl7pPr indent="-228600" lvl="6" marL="3200400" algn="l">
              <a:lnSpc>
                <a:spcPct val="120000"/>
              </a:lnSpc>
              <a:spcBef>
                <a:spcPts val="2400"/>
              </a:spcBef>
              <a:spcAft>
                <a:spcPts val="0"/>
              </a:spcAft>
              <a:buSzPts val="4800"/>
              <a:buNone/>
              <a:defRPr sz="4800"/>
            </a:lvl7pPr>
            <a:lvl8pPr indent="-228600" lvl="7" marL="3657600" algn="l">
              <a:lnSpc>
                <a:spcPct val="120000"/>
              </a:lnSpc>
              <a:spcBef>
                <a:spcPts val="2400"/>
              </a:spcBef>
              <a:spcAft>
                <a:spcPts val="0"/>
              </a:spcAft>
              <a:buSzPts val="4800"/>
              <a:buNone/>
              <a:defRPr sz="4800"/>
            </a:lvl8pPr>
            <a:lvl9pPr indent="-228600" lvl="8" marL="4114800" algn="l">
              <a:lnSpc>
                <a:spcPct val="120000"/>
              </a:lnSpc>
              <a:spcBef>
                <a:spcPts val="2400"/>
              </a:spcBef>
              <a:spcAft>
                <a:spcPts val="0"/>
              </a:spcAft>
              <a:buSzPts val="4800"/>
              <a:buNone/>
              <a:defRPr sz="4800"/>
            </a:lvl9pPr>
          </a:lstStyle>
          <a:p/>
        </p:txBody>
      </p:sp>
      <p:sp>
        <p:nvSpPr>
          <p:cNvPr id="113" name="Google Shape;113;p16"/>
          <p:cNvSpPr txBox="1"/>
          <p:nvPr>
            <p:ph idx="10" type="dt"/>
          </p:nvPr>
        </p:nvSpPr>
        <p:spPr>
          <a:xfrm>
            <a:off x="27643453" y="28239728"/>
            <a:ext cx="9875520" cy="17526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6"/>
          <p:cNvSpPr txBox="1"/>
          <p:nvPr>
            <p:ph idx="11" type="ftr"/>
          </p:nvPr>
        </p:nvSpPr>
        <p:spPr>
          <a:xfrm>
            <a:off x="3289591" y="28239728"/>
            <a:ext cx="24022393"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16"/>
          <p:cNvSpPr txBox="1"/>
          <p:nvPr>
            <p:ph idx="12" type="sldNum"/>
          </p:nvPr>
        </p:nvSpPr>
        <p:spPr>
          <a:xfrm>
            <a:off x="37850447" y="28239728"/>
            <a:ext cx="2751173"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16" name="Shape 116"/>
        <p:cNvGrpSpPr/>
        <p:nvPr/>
      </p:nvGrpSpPr>
      <p:grpSpPr>
        <a:xfrm>
          <a:off x="0" y="0"/>
          <a:ext cx="0" cy="0"/>
          <a:chOff x="0" y="0"/>
          <a:chExt cx="0" cy="0"/>
        </a:xfrm>
      </p:grpSpPr>
      <p:pic>
        <p:nvPicPr>
          <p:cNvPr descr="Droplets-SD-Content-R1d.png" id="117" name="Google Shape;117;p17"/>
          <p:cNvPicPr preferRelativeResize="0"/>
          <p:nvPr/>
        </p:nvPicPr>
        <p:blipFill rotWithShape="1">
          <a:blip r:embed="rId2">
            <a:alphaModFix/>
          </a:blip>
          <a:srcRect b="0" l="0" r="0" t="0"/>
          <a:stretch/>
        </p:blipFill>
        <p:spPr>
          <a:xfrm>
            <a:off x="0" y="0"/>
            <a:ext cx="43891198" cy="32918399"/>
          </a:xfrm>
          <a:prstGeom prst="rect">
            <a:avLst/>
          </a:prstGeom>
          <a:noFill/>
          <a:ln>
            <a:noFill/>
          </a:ln>
        </p:spPr>
      </p:pic>
      <p:sp>
        <p:nvSpPr>
          <p:cNvPr id="118" name="Google Shape;118;p17"/>
          <p:cNvSpPr txBox="1"/>
          <p:nvPr>
            <p:ph type="title"/>
          </p:nvPr>
        </p:nvSpPr>
        <p:spPr>
          <a:xfrm>
            <a:off x="3289591" y="2926080"/>
            <a:ext cx="37312028" cy="770445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17"/>
          <p:cNvSpPr txBox="1"/>
          <p:nvPr>
            <p:ph idx="1" type="body"/>
          </p:nvPr>
        </p:nvSpPr>
        <p:spPr>
          <a:xfrm>
            <a:off x="3289589" y="11362046"/>
            <a:ext cx="11876314" cy="2766058"/>
          </a:xfrm>
          <a:prstGeom prst="rect">
            <a:avLst/>
          </a:prstGeom>
          <a:noFill/>
          <a:ln>
            <a:noFill/>
          </a:ln>
        </p:spPr>
        <p:txBody>
          <a:bodyPr anchorCtr="0" anchor="b" bIns="45700" lIns="91425" spcFirstLastPara="1" rIns="91425" wrap="square" tIns="45700">
            <a:noAutofit/>
          </a:bodyPr>
          <a:lstStyle>
            <a:lvl1pPr indent="-228600" lvl="0" marL="457200" algn="ctr">
              <a:lnSpc>
                <a:spcPct val="75000"/>
              </a:lnSpc>
              <a:spcBef>
                <a:spcPts val="4800"/>
              </a:spcBef>
              <a:spcAft>
                <a:spcPts val="0"/>
              </a:spcAft>
              <a:buSzPts val="11520"/>
              <a:buNone/>
              <a:defRPr b="0" sz="11520">
                <a:solidFill>
                  <a:schemeClr val="dk1"/>
                </a:solidFill>
              </a:defRPr>
            </a:lvl1pPr>
            <a:lvl2pPr indent="-228600" lvl="1" marL="914400" algn="l">
              <a:lnSpc>
                <a:spcPct val="120000"/>
              </a:lnSpc>
              <a:spcBef>
                <a:spcPts val="2400"/>
              </a:spcBef>
              <a:spcAft>
                <a:spcPts val="0"/>
              </a:spcAft>
              <a:buSzPts val="9600"/>
              <a:buNone/>
              <a:defRPr b="1" sz="9600"/>
            </a:lvl2pPr>
            <a:lvl3pPr indent="-228600" lvl="2" marL="1371600" algn="l">
              <a:lnSpc>
                <a:spcPct val="120000"/>
              </a:lnSpc>
              <a:spcBef>
                <a:spcPts val="2400"/>
              </a:spcBef>
              <a:spcAft>
                <a:spcPts val="0"/>
              </a:spcAft>
              <a:buSzPts val="8640"/>
              <a:buNone/>
              <a:defRPr b="1" sz="8640"/>
            </a:lvl3pPr>
            <a:lvl4pPr indent="-228600" lvl="3" marL="1828800" algn="l">
              <a:lnSpc>
                <a:spcPct val="120000"/>
              </a:lnSpc>
              <a:spcBef>
                <a:spcPts val="2400"/>
              </a:spcBef>
              <a:spcAft>
                <a:spcPts val="0"/>
              </a:spcAft>
              <a:buSzPts val="7680"/>
              <a:buNone/>
              <a:defRPr b="1" sz="7680"/>
            </a:lvl4pPr>
            <a:lvl5pPr indent="-228600" lvl="4" marL="2286000" algn="l">
              <a:lnSpc>
                <a:spcPct val="120000"/>
              </a:lnSpc>
              <a:spcBef>
                <a:spcPts val="2400"/>
              </a:spcBef>
              <a:spcAft>
                <a:spcPts val="0"/>
              </a:spcAft>
              <a:buSzPts val="7680"/>
              <a:buNone/>
              <a:defRPr b="1" sz="7680"/>
            </a:lvl5pPr>
            <a:lvl6pPr indent="-228600" lvl="5" marL="2743200" algn="l">
              <a:lnSpc>
                <a:spcPct val="120000"/>
              </a:lnSpc>
              <a:spcBef>
                <a:spcPts val="2400"/>
              </a:spcBef>
              <a:spcAft>
                <a:spcPts val="0"/>
              </a:spcAft>
              <a:buSzPts val="7680"/>
              <a:buNone/>
              <a:defRPr b="1" sz="7680"/>
            </a:lvl6pPr>
            <a:lvl7pPr indent="-228600" lvl="6" marL="3200400" algn="l">
              <a:lnSpc>
                <a:spcPct val="120000"/>
              </a:lnSpc>
              <a:spcBef>
                <a:spcPts val="2400"/>
              </a:spcBef>
              <a:spcAft>
                <a:spcPts val="0"/>
              </a:spcAft>
              <a:buSzPts val="7680"/>
              <a:buNone/>
              <a:defRPr b="1" sz="7680"/>
            </a:lvl7pPr>
            <a:lvl8pPr indent="-228600" lvl="7" marL="3657600" algn="l">
              <a:lnSpc>
                <a:spcPct val="120000"/>
              </a:lnSpc>
              <a:spcBef>
                <a:spcPts val="2400"/>
              </a:spcBef>
              <a:spcAft>
                <a:spcPts val="0"/>
              </a:spcAft>
              <a:buSzPts val="7680"/>
              <a:buNone/>
              <a:defRPr b="1" sz="7680"/>
            </a:lvl8pPr>
            <a:lvl9pPr indent="-228600" lvl="8" marL="4114800" algn="l">
              <a:lnSpc>
                <a:spcPct val="120000"/>
              </a:lnSpc>
              <a:spcBef>
                <a:spcPts val="2400"/>
              </a:spcBef>
              <a:spcAft>
                <a:spcPts val="0"/>
              </a:spcAft>
              <a:buSzPts val="7680"/>
              <a:buNone/>
              <a:defRPr b="1" sz="7680"/>
            </a:lvl9pPr>
          </a:lstStyle>
          <a:p/>
        </p:txBody>
      </p:sp>
      <p:sp>
        <p:nvSpPr>
          <p:cNvPr id="120" name="Google Shape;120;p17"/>
          <p:cNvSpPr txBox="1"/>
          <p:nvPr>
            <p:ph idx="2" type="body"/>
          </p:nvPr>
        </p:nvSpPr>
        <p:spPr>
          <a:xfrm>
            <a:off x="3289589" y="14128111"/>
            <a:ext cx="11876314" cy="1366965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4800"/>
              </a:spcBef>
              <a:spcAft>
                <a:spcPts val="0"/>
              </a:spcAft>
              <a:buSzPts val="6720"/>
              <a:buNone/>
              <a:defRPr sz="6719"/>
            </a:lvl1pPr>
            <a:lvl2pPr indent="-228600" lvl="1" marL="914400" algn="l">
              <a:lnSpc>
                <a:spcPct val="120000"/>
              </a:lnSpc>
              <a:spcBef>
                <a:spcPts val="2400"/>
              </a:spcBef>
              <a:spcAft>
                <a:spcPts val="0"/>
              </a:spcAft>
              <a:buSzPts val="5760"/>
              <a:buNone/>
              <a:defRPr sz="5760"/>
            </a:lvl2pPr>
            <a:lvl3pPr indent="-228600" lvl="2" marL="1371600" algn="l">
              <a:lnSpc>
                <a:spcPct val="120000"/>
              </a:lnSpc>
              <a:spcBef>
                <a:spcPts val="2400"/>
              </a:spcBef>
              <a:spcAft>
                <a:spcPts val="0"/>
              </a:spcAft>
              <a:buSzPts val="4800"/>
              <a:buNone/>
              <a:defRPr sz="4800"/>
            </a:lvl3pPr>
            <a:lvl4pPr indent="-228600" lvl="3" marL="1828800" algn="l">
              <a:lnSpc>
                <a:spcPct val="120000"/>
              </a:lnSpc>
              <a:spcBef>
                <a:spcPts val="2400"/>
              </a:spcBef>
              <a:spcAft>
                <a:spcPts val="0"/>
              </a:spcAft>
              <a:buSzPts val="4320"/>
              <a:buNone/>
              <a:defRPr sz="4320"/>
            </a:lvl4pPr>
            <a:lvl5pPr indent="-228600" lvl="4" marL="2286000" algn="l">
              <a:lnSpc>
                <a:spcPct val="120000"/>
              </a:lnSpc>
              <a:spcBef>
                <a:spcPts val="2400"/>
              </a:spcBef>
              <a:spcAft>
                <a:spcPts val="0"/>
              </a:spcAft>
              <a:buSzPts val="4320"/>
              <a:buNone/>
              <a:defRPr sz="4320"/>
            </a:lvl5pPr>
            <a:lvl6pPr indent="-228600" lvl="5" marL="2743200" algn="l">
              <a:lnSpc>
                <a:spcPct val="120000"/>
              </a:lnSpc>
              <a:spcBef>
                <a:spcPts val="2400"/>
              </a:spcBef>
              <a:spcAft>
                <a:spcPts val="0"/>
              </a:spcAft>
              <a:buSzPts val="4320"/>
              <a:buNone/>
              <a:defRPr sz="4320"/>
            </a:lvl6pPr>
            <a:lvl7pPr indent="-228600" lvl="6" marL="3200400" algn="l">
              <a:lnSpc>
                <a:spcPct val="120000"/>
              </a:lnSpc>
              <a:spcBef>
                <a:spcPts val="2400"/>
              </a:spcBef>
              <a:spcAft>
                <a:spcPts val="0"/>
              </a:spcAft>
              <a:buSzPts val="4320"/>
              <a:buNone/>
              <a:defRPr sz="4320"/>
            </a:lvl7pPr>
            <a:lvl8pPr indent="-228600" lvl="7" marL="3657600" algn="l">
              <a:lnSpc>
                <a:spcPct val="120000"/>
              </a:lnSpc>
              <a:spcBef>
                <a:spcPts val="2400"/>
              </a:spcBef>
              <a:spcAft>
                <a:spcPts val="0"/>
              </a:spcAft>
              <a:buSzPts val="4320"/>
              <a:buNone/>
              <a:defRPr sz="4320"/>
            </a:lvl8pPr>
            <a:lvl9pPr indent="-228600" lvl="8" marL="4114800" algn="l">
              <a:lnSpc>
                <a:spcPct val="120000"/>
              </a:lnSpc>
              <a:spcBef>
                <a:spcPts val="2400"/>
              </a:spcBef>
              <a:spcAft>
                <a:spcPts val="0"/>
              </a:spcAft>
              <a:buSzPts val="4320"/>
              <a:buNone/>
              <a:defRPr sz="4320"/>
            </a:lvl9pPr>
          </a:lstStyle>
          <a:p/>
        </p:txBody>
      </p:sp>
      <p:sp>
        <p:nvSpPr>
          <p:cNvPr id="121" name="Google Shape;121;p17"/>
          <p:cNvSpPr txBox="1"/>
          <p:nvPr>
            <p:ph idx="3" type="body"/>
          </p:nvPr>
        </p:nvSpPr>
        <p:spPr>
          <a:xfrm>
            <a:off x="16028605" y="11362046"/>
            <a:ext cx="11849477" cy="2766058"/>
          </a:xfrm>
          <a:prstGeom prst="rect">
            <a:avLst/>
          </a:prstGeom>
          <a:noFill/>
          <a:ln>
            <a:noFill/>
          </a:ln>
        </p:spPr>
        <p:txBody>
          <a:bodyPr anchorCtr="0" anchor="b" bIns="45700" lIns="91425" spcFirstLastPara="1" rIns="91425" wrap="square" tIns="45700">
            <a:noAutofit/>
          </a:bodyPr>
          <a:lstStyle>
            <a:lvl1pPr indent="-228600" lvl="0" marL="457200" algn="ctr">
              <a:lnSpc>
                <a:spcPct val="75000"/>
              </a:lnSpc>
              <a:spcBef>
                <a:spcPts val="4800"/>
              </a:spcBef>
              <a:spcAft>
                <a:spcPts val="0"/>
              </a:spcAft>
              <a:buSzPts val="11520"/>
              <a:buNone/>
              <a:defRPr b="0" sz="11520">
                <a:solidFill>
                  <a:schemeClr val="dk1"/>
                </a:solidFill>
              </a:defRPr>
            </a:lvl1pPr>
            <a:lvl2pPr indent="-228600" lvl="1" marL="914400" algn="l">
              <a:lnSpc>
                <a:spcPct val="120000"/>
              </a:lnSpc>
              <a:spcBef>
                <a:spcPts val="2400"/>
              </a:spcBef>
              <a:spcAft>
                <a:spcPts val="0"/>
              </a:spcAft>
              <a:buSzPts val="9600"/>
              <a:buNone/>
              <a:defRPr b="1" sz="9600"/>
            </a:lvl2pPr>
            <a:lvl3pPr indent="-228600" lvl="2" marL="1371600" algn="l">
              <a:lnSpc>
                <a:spcPct val="120000"/>
              </a:lnSpc>
              <a:spcBef>
                <a:spcPts val="2400"/>
              </a:spcBef>
              <a:spcAft>
                <a:spcPts val="0"/>
              </a:spcAft>
              <a:buSzPts val="8640"/>
              <a:buNone/>
              <a:defRPr b="1" sz="8640"/>
            </a:lvl3pPr>
            <a:lvl4pPr indent="-228600" lvl="3" marL="1828800" algn="l">
              <a:lnSpc>
                <a:spcPct val="120000"/>
              </a:lnSpc>
              <a:spcBef>
                <a:spcPts val="2400"/>
              </a:spcBef>
              <a:spcAft>
                <a:spcPts val="0"/>
              </a:spcAft>
              <a:buSzPts val="7680"/>
              <a:buNone/>
              <a:defRPr b="1" sz="7680"/>
            </a:lvl4pPr>
            <a:lvl5pPr indent="-228600" lvl="4" marL="2286000" algn="l">
              <a:lnSpc>
                <a:spcPct val="120000"/>
              </a:lnSpc>
              <a:spcBef>
                <a:spcPts val="2400"/>
              </a:spcBef>
              <a:spcAft>
                <a:spcPts val="0"/>
              </a:spcAft>
              <a:buSzPts val="7680"/>
              <a:buNone/>
              <a:defRPr b="1" sz="7680"/>
            </a:lvl5pPr>
            <a:lvl6pPr indent="-228600" lvl="5" marL="2743200" algn="l">
              <a:lnSpc>
                <a:spcPct val="120000"/>
              </a:lnSpc>
              <a:spcBef>
                <a:spcPts val="2400"/>
              </a:spcBef>
              <a:spcAft>
                <a:spcPts val="0"/>
              </a:spcAft>
              <a:buSzPts val="7680"/>
              <a:buNone/>
              <a:defRPr b="1" sz="7680"/>
            </a:lvl6pPr>
            <a:lvl7pPr indent="-228600" lvl="6" marL="3200400" algn="l">
              <a:lnSpc>
                <a:spcPct val="120000"/>
              </a:lnSpc>
              <a:spcBef>
                <a:spcPts val="2400"/>
              </a:spcBef>
              <a:spcAft>
                <a:spcPts val="0"/>
              </a:spcAft>
              <a:buSzPts val="7680"/>
              <a:buNone/>
              <a:defRPr b="1" sz="7680"/>
            </a:lvl7pPr>
            <a:lvl8pPr indent="-228600" lvl="7" marL="3657600" algn="l">
              <a:lnSpc>
                <a:spcPct val="120000"/>
              </a:lnSpc>
              <a:spcBef>
                <a:spcPts val="2400"/>
              </a:spcBef>
              <a:spcAft>
                <a:spcPts val="0"/>
              </a:spcAft>
              <a:buSzPts val="7680"/>
              <a:buNone/>
              <a:defRPr b="1" sz="7680"/>
            </a:lvl8pPr>
            <a:lvl9pPr indent="-228600" lvl="8" marL="4114800" algn="l">
              <a:lnSpc>
                <a:spcPct val="120000"/>
              </a:lnSpc>
              <a:spcBef>
                <a:spcPts val="2400"/>
              </a:spcBef>
              <a:spcAft>
                <a:spcPts val="0"/>
              </a:spcAft>
              <a:buSzPts val="7680"/>
              <a:buNone/>
              <a:defRPr b="1" sz="7680"/>
            </a:lvl9pPr>
          </a:lstStyle>
          <a:p/>
        </p:txBody>
      </p:sp>
      <p:sp>
        <p:nvSpPr>
          <p:cNvPr id="122" name="Google Shape;122;p17"/>
          <p:cNvSpPr txBox="1"/>
          <p:nvPr>
            <p:ph idx="4" type="body"/>
          </p:nvPr>
        </p:nvSpPr>
        <p:spPr>
          <a:xfrm>
            <a:off x="15988859" y="14128111"/>
            <a:ext cx="11892062" cy="1366965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4800"/>
              </a:spcBef>
              <a:spcAft>
                <a:spcPts val="0"/>
              </a:spcAft>
              <a:buSzPts val="6720"/>
              <a:buNone/>
              <a:defRPr sz="6719"/>
            </a:lvl1pPr>
            <a:lvl2pPr indent="-228600" lvl="1" marL="914400" algn="l">
              <a:lnSpc>
                <a:spcPct val="120000"/>
              </a:lnSpc>
              <a:spcBef>
                <a:spcPts val="2400"/>
              </a:spcBef>
              <a:spcAft>
                <a:spcPts val="0"/>
              </a:spcAft>
              <a:buSzPts val="5760"/>
              <a:buNone/>
              <a:defRPr sz="5760"/>
            </a:lvl2pPr>
            <a:lvl3pPr indent="-228600" lvl="2" marL="1371600" algn="l">
              <a:lnSpc>
                <a:spcPct val="120000"/>
              </a:lnSpc>
              <a:spcBef>
                <a:spcPts val="2400"/>
              </a:spcBef>
              <a:spcAft>
                <a:spcPts val="0"/>
              </a:spcAft>
              <a:buSzPts val="4800"/>
              <a:buNone/>
              <a:defRPr sz="4800"/>
            </a:lvl3pPr>
            <a:lvl4pPr indent="-228600" lvl="3" marL="1828800" algn="l">
              <a:lnSpc>
                <a:spcPct val="120000"/>
              </a:lnSpc>
              <a:spcBef>
                <a:spcPts val="2400"/>
              </a:spcBef>
              <a:spcAft>
                <a:spcPts val="0"/>
              </a:spcAft>
              <a:buSzPts val="4320"/>
              <a:buNone/>
              <a:defRPr sz="4320"/>
            </a:lvl4pPr>
            <a:lvl5pPr indent="-228600" lvl="4" marL="2286000" algn="l">
              <a:lnSpc>
                <a:spcPct val="120000"/>
              </a:lnSpc>
              <a:spcBef>
                <a:spcPts val="2400"/>
              </a:spcBef>
              <a:spcAft>
                <a:spcPts val="0"/>
              </a:spcAft>
              <a:buSzPts val="4320"/>
              <a:buNone/>
              <a:defRPr sz="4320"/>
            </a:lvl5pPr>
            <a:lvl6pPr indent="-228600" lvl="5" marL="2743200" algn="l">
              <a:lnSpc>
                <a:spcPct val="120000"/>
              </a:lnSpc>
              <a:spcBef>
                <a:spcPts val="2400"/>
              </a:spcBef>
              <a:spcAft>
                <a:spcPts val="0"/>
              </a:spcAft>
              <a:buSzPts val="4320"/>
              <a:buNone/>
              <a:defRPr sz="4320"/>
            </a:lvl6pPr>
            <a:lvl7pPr indent="-228600" lvl="6" marL="3200400" algn="l">
              <a:lnSpc>
                <a:spcPct val="120000"/>
              </a:lnSpc>
              <a:spcBef>
                <a:spcPts val="2400"/>
              </a:spcBef>
              <a:spcAft>
                <a:spcPts val="0"/>
              </a:spcAft>
              <a:buSzPts val="4320"/>
              <a:buNone/>
              <a:defRPr sz="4320"/>
            </a:lvl7pPr>
            <a:lvl8pPr indent="-228600" lvl="7" marL="3657600" algn="l">
              <a:lnSpc>
                <a:spcPct val="120000"/>
              </a:lnSpc>
              <a:spcBef>
                <a:spcPts val="2400"/>
              </a:spcBef>
              <a:spcAft>
                <a:spcPts val="0"/>
              </a:spcAft>
              <a:buSzPts val="4320"/>
              <a:buNone/>
              <a:defRPr sz="4320"/>
            </a:lvl8pPr>
            <a:lvl9pPr indent="-228600" lvl="8" marL="4114800" algn="l">
              <a:lnSpc>
                <a:spcPct val="120000"/>
              </a:lnSpc>
              <a:spcBef>
                <a:spcPts val="2400"/>
              </a:spcBef>
              <a:spcAft>
                <a:spcPts val="0"/>
              </a:spcAft>
              <a:buSzPts val="4320"/>
              <a:buNone/>
              <a:defRPr sz="4320"/>
            </a:lvl9pPr>
          </a:lstStyle>
          <a:p/>
        </p:txBody>
      </p:sp>
      <p:sp>
        <p:nvSpPr>
          <p:cNvPr id="123" name="Google Shape;123;p17"/>
          <p:cNvSpPr txBox="1"/>
          <p:nvPr>
            <p:ph idx="5" type="body"/>
          </p:nvPr>
        </p:nvSpPr>
        <p:spPr>
          <a:xfrm>
            <a:off x="28703875" y="11362046"/>
            <a:ext cx="11897741" cy="2766058"/>
          </a:xfrm>
          <a:prstGeom prst="rect">
            <a:avLst/>
          </a:prstGeom>
          <a:noFill/>
          <a:ln>
            <a:noFill/>
          </a:ln>
        </p:spPr>
        <p:txBody>
          <a:bodyPr anchorCtr="0" anchor="b" bIns="45700" lIns="91425" spcFirstLastPara="1" rIns="91425" wrap="square" tIns="45700">
            <a:noAutofit/>
          </a:bodyPr>
          <a:lstStyle>
            <a:lvl1pPr indent="-228600" lvl="0" marL="457200" algn="ctr">
              <a:lnSpc>
                <a:spcPct val="75000"/>
              </a:lnSpc>
              <a:spcBef>
                <a:spcPts val="4800"/>
              </a:spcBef>
              <a:spcAft>
                <a:spcPts val="0"/>
              </a:spcAft>
              <a:buSzPts val="11520"/>
              <a:buNone/>
              <a:defRPr b="0" sz="11520">
                <a:solidFill>
                  <a:schemeClr val="dk1"/>
                </a:solidFill>
              </a:defRPr>
            </a:lvl1pPr>
            <a:lvl2pPr indent="-228600" lvl="1" marL="914400" algn="l">
              <a:lnSpc>
                <a:spcPct val="120000"/>
              </a:lnSpc>
              <a:spcBef>
                <a:spcPts val="2400"/>
              </a:spcBef>
              <a:spcAft>
                <a:spcPts val="0"/>
              </a:spcAft>
              <a:buSzPts val="9600"/>
              <a:buNone/>
              <a:defRPr b="1" sz="9600"/>
            </a:lvl2pPr>
            <a:lvl3pPr indent="-228600" lvl="2" marL="1371600" algn="l">
              <a:lnSpc>
                <a:spcPct val="120000"/>
              </a:lnSpc>
              <a:spcBef>
                <a:spcPts val="2400"/>
              </a:spcBef>
              <a:spcAft>
                <a:spcPts val="0"/>
              </a:spcAft>
              <a:buSzPts val="8640"/>
              <a:buNone/>
              <a:defRPr b="1" sz="8640"/>
            </a:lvl3pPr>
            <a:lvl4pPr indent="-228600" lvl="3" marL="1828800" algn="l">
              <a:lnSpc>
                <a:spcPct val="120000"/>
              </a:lnSpc>
              <a:spcBef>
                <a:spcPts val="2400"/>
              </a:spcBef>
              <a:spcAft>
                <a:spcPts val="0"/>
              </a:spcAft>
              <a:buSzPts val="7680"/>
              <a:buNone/>
              <a:defRPr b="1" sz="7680"/>
            </a:lvl4pPr>
            <a:lvl5pPr indent="-228600" lvl="4" marL="2286000" algn="l">
              <a:lnSpc>
                <a:spcPct val="120000"/>
              </a:lnSpc>
              <a:spcBef>
                <a:spcPts val="2400"/>
              </a:spcBef>
              <a:spcAft>
                <a:spcPts val="0"/>
              </a:spcAft>
              <a:buSzPts val="7680"/>
              <a:buNone/>
              <a:defRPr b="1" sz="7680"/>
            </a:lvl5pPr>
            <a:lvl6pPr indent="-228600" lvl="5" marL="2743200" algn="l">
              <a:lnSpc>
                <a:spcPct val="120000"/>
              </a:lnSpc>
              <a:spcBef>
                <a:spcPts val="2400"/>
              </a:spcBef>
              <a:spcAft>
                <a:spcPts val="0"/>
              </a:spcAft>
              <a:buSzPts val="7680"/>
              <a:buNone/>
              <a:defRPr b="1" sz="7680"/>
            </a:lvl6pPr>
            <a:lvl7pPr indent="-228600" lvl="6" marL="3200400" algn="l">
              <a:lnSpc>
                <a:spcPct val="120000"/>
              </a:lnSpc>
              <a:spcBef>
                <a:spcPts val="2400"/>
              </a:spcBef>
              <a:spcAft>
                <a:spcPts val="0"/>
              </a:spcAft>
              <a:buSzPts val="7680"/>
              <a:buNone/>
              <a:defRPr b="1" sz="7680"/>
            </a:lvl7pPr>
            <a:lvl8pPr indent="-228600" lvl="7" marL="3657600" algn="l">
              <a:lnSpc>
                <a:spcPct val="120000"/>
              </a:lnSpc>
              <a:spcBef>
                <a:spcPts val="2400"/>
              </a:spcBef>
              <a:spcAft>
                <a:spcPts val="0"/>
              </a:spcAft>
              <a:buSzPts val="7680"/>
              <a:buNone/>
              <a:defRPr b="1" sz="7680"/>
            </a:lvl8pPr>
            <a:lvl9pPr indent="-228600" lvl="8" marL="4114800" algn="l">
              <a:lnSpc>
                <a:spcPct val="120000"/>
              </a:lnSpc>
              <a:spcBef>
                <a:spcPts val="2400"/>
              </a:spcBef>
              <a:spcAft>
                <a:spcPts val="0"/>
              </a:spcAft>
              <a:buSzPts val="7680"/>
              <a:buNone/>
              <a:defRPr b="1" sz="7680"/>
            </a:lvl9pPr>
          </a:lstStyle>
          <a:p/>
        </p:txBody>
      </p:sp>
      <p:sp>
        <p:nvSpPr>
          <p:cNvPr id="124" name="Google Shape;124;p17"/>
          <p:cNvSpPr txBox="1"/>
          <p:nvPr>
            <p:ph idx="6" type="body"/>
          </p:nvPr>
        </p:nvSpPr>
        <p:spPr>
          <a:xfrm>
            <a:off x="28703875" y="14128111"/>
            <a:ext cx="11897741" cy="1366965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4800"/>
              </a:spcBef>
              <a:spcAft>
                <a:spcPts val="0"/>
              </a:spcAft>
              <a:buSzPts val="6720"/>
              <a:buNone/>
              <a:defRPr sz="6719"/>
            </a:lvl1pPr>
            <a:lvl2pPr indent="-228600" lvl="1" marL="914400" algn="l">
              <a:lnSpc>
                <a:spcPct val="120000"/>
              </a:lnSpc>
              <a:spcBef>
                <a:spcPts val="2400"/>
              </a:spcBef>
              <a:spcAft>
                <a:spcPts val="0"/>
              </a:spcAft>
              <a:buSzPts val="5760"/>
              <a:buNone/>
              <a:defRPr sz="5760"/>
            </a:lvl2pPr>
            <a:lvl3pPr indent="-228600" lvl="2" marL="1371600" algn="l">
              <a:lnSpc>
                <a:spcPct val="120000"/>
              </a:lnSpc>
              <a:spcBef>
                <a:spcPts val="2400"/>
              </a:spcBef>
              <a:spcAft>
                <a:spcPts val="0"/>
              </a:spcAft>
              <a:buSzPts val="4800"/>
              <a:buNone/>
              <a:defRPr sz="4800"/>
            </a:lvl3pPr>
            <a:lvl4pPr indent="-228600" lvl="3" marL="1828800" algn="l">
              <a:lnSpc>
                <a:spcPct val="120000"/>
              </a:lnSpc>
              <a:spcBef>
                <a:spcPts val="2400"/>
              </a:spcBef>
              <a:spcAft>
                <a:spcPts val="0"/>
              </a:spcAft>
              <a:buSzPts val="4320"/>
              <a:buNone/>
              <a:defRPr sz="4320"/>
            </a:lvl4pPr>
            <a:lvl5pPr indent="-228600" lvl="4" marL="2286000" algn="l">
              <a:lnSpc>
                <a:spcPct val="120000"/>
              </a:lnSpc>
              <a:spcBef>
                <a:spcPts val="2400"/>
              </a:spcBef>
              <a:spcAft>
                <a:spcPts val="0"/>
              </a:spcAft>
              <a:buSzPts val="4320"/>
              <a:buNone/>
              <a:defRPr sz="4320"/>
            </a:lvl5pPr>
            <a:lvl6pPr indent="-228600" lvl="5" marL="2743200" algn="l">
              <a:lnSpc>
                <a:spcPct val="120000"/>
              </a:lnSpc>
              <a:spcBef>
                <a:spcPts val="2400"/>
              </a:spcBef>
              <a:spcAft>
                <a:spcPts val="0"/>
              </a:spcAft>
              <a:buSzPts val="4320"/>
              <a:buNone/>
              <a:defRPr sz="4320"/>
            </a:lvl6pPr>
            <a:lvl7pPr indent="-228600" lvl="6" marL="3200400" algn="l">
              <a:lnSpc>
                <a:spcPct val="120000"/>
              </a:lnSpc>
              <a:spcBef>
                <a:spcPts val="2400"/>
              </a:spcBef>
              <a:spcAft>
                <a:spcPts val="0"/>
              </a:spcAft>
              <a:buSzPts val="4320"/>
              <a:buNone/>
              <a:defRPr sz="4320"/>
            </a:lvl7pPr>
            <a:lvl8pPr indent="-228600" lvl="7" marL="3657600" algn="l">
              <a:lnSpc>
                <a:spcPct val="120000"/>
              </a:lnSpc>
              <a:spcBef>
                <a:spcPts val="2400"/>
              </a:spcBef>
              <a:spcAft>
                <a:spcPts val="0"/>
              </a:spcAft>
              <a:buSzPts val="4320"/>
              <a:buNone/>
              <a:defRPr sz="4320"/>
            </a:lvl8pPr>
            <a:lvl9pPr indent="-228600" lvl="8" marL="4114800" algn="l">
              <a:lnSpc>
                <a:spcPct val="120000"/>
              </a:lnSpc>
              <a:spcBef>
                <a:spcPts val="2400"/>
              </a:spcBef>
              <a:spcAft>
                <a:spcPts val="0"/>
              </a:spcAft>
              <a:buSzPts val="4320"/>
              <a:buNone/>
              <a:defRPr sz="4320"/>
            </a:lvl9pPr>
          </a:lstStyle>
          <a:p/>
        </p:txBody>
      </p:sp>
      <p:sp>
        <p:nvSpPr>
          <p:cNvPr id="125" name="Google Shape;125;p17"/>
          <p:cNvSpPr txBox="1"/>
          <p:nvPr>
            <p:ph idx="10" type="dt"/>
          </p:nvPr>
        </p:nvSpPr>
        <p:spPr>
          <a:xfrm>
            <a:off x="27643453" y="28239728"/>
            <a:ext cx="9875520" cy="17526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7"/>
          <p:cNvSpPr txBox="1"/>
          <p:nvPr>
            <p:ph idx="11" type="ftr"/>
          </p:nvPr>
        </p:nvSpPr>
        <p:spPr>
          <a:xfrm>
            <a:off x="3289591" y="28239728"/>
            <a:ext cx="24022393"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17"/>
          <p:cNvSpPr txBox="1"/>
          <p:nvPr>
            <p:ph idx="12" type="sldNum"/>
          </p:nvPr>
        </p:nvSpPr>
        <p:spPr>
          <a:xfrm>
            <a:off x="37850447" y="28239728"/>
            <a:ext cx="2751173"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28" name="Shape 128"/>
        <p:cNvGrpSpPr/>
        <p:nvPr/>
      </p:nvGrpSpPr>
      <p:grpSpPr>
        <a:xfrm>
          <a:off x="0" y="0"/>
          <a:ext cx="0" cy="0"/>
          <a:chOff x="0" y="0"/>
          <a:chExt cx="0" cy="0"/>
        </a:xfrm>
      </p:grpSpPr>
      <p:pic>
        <p:nvPicPr>
          <p:cNvPr descr="Droplets-SD-Content-R1d.png" id="129" name="Google Shape;129;p18"/>
          <p:cNvPicPr preferRelativeResize="0"/>
          <p:nvPr/>
        </p:nvPicPr>
        <p:blipFill rotWithShape="1">
          <a:blip r:embed="rId2">
            <a:alphaModFix/>
          </a:blip>
          <a:srcRect b="0" l="0" r="0" t="0"/>
          <a:stretch/>
        </p:blipFill>
        <p:spPr>
          <a:xfrm>
            <a:off x="0" y="0"/>
            <a:ext cx="43891198" cy="32918399"/>
          </a:xfrm>
          <a:prstGeom prst="rect">
            <a:avLst/>
          </a:prstGeom>
          <a:noFill/>
          <a:ln>
            <a:noFill/>
          </a:ln>
        </p:spPr>
      </p:pic>
      <p:sp>
        <p:nvSpPr>
          <p:cNvPr id="130" name="Google Shape;130;p18"/>
          <p:cNvSpPr txBox="1"/>
          <p:nvPr>
            <p:ph type="title"/>
          </p:nvPr>
        </p:nvSpPr>
        <p:spPr>
          <a:xfrm>
            <a:off x="3289591" y="2931705"/>
            <a:ext cx="37312028" cy="7698826"/>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8"/>
          <p:cNvSpPr txBox="1"/>
          <p:nvPr>
            <p:ph idx="1" type="body"/>
          </p:nvPr>
        </p:nvSpPr>
        <p:spPr>
          <a:xfrm>
            <a:off x="3289591" y="20183136"/>
            <a:ext cx="11867074" cy="2766058"/>
          </a:xfrm>
          <a:prstGeom prst="rect">
            <a:avLst/>
          </a:prstGeom>
          <a:noFill/>
          <a:ln>
            <a:noFill/>
          </a:ln>
        </p:spPr>
        <p:txBody>
          <a:bodyPr anchorCtr="0" anchor="b" bIns="45700" lIns="91425" spcFirstLastPara="1" rIns="91425" wrap="square" tIns="45700">
            <a:noAutofit/>
          </a:bodyPr>
          <a:lstStyle>
            <a:lvl1pPr indent="-228600" lvl="0" marL="457200" algn="ctr">
              <a:lnSpc>
                <a:spcPct val="75000"/>
              </a:lnSpc>
              <a:spcBef>
                <a:spcPts val="4800"/>
              </a:spcBef>
              <a:spcAft>
                <a:spcPts val="0"/>
              </a:spcAft>
              <a:buSzPts val="10560"/>
              <a:buNone/>
              <a:defRPr b="0" sz="10560">
                <a:solidFill>
                  <a:schemeClr val="dk1"/>
                </a:solidFill>
              </a:defRPr>
            </a:lvl1pPr>
            <a:lvl2pPr indent="-228600" lvl="1" marL="914400" algn="l">
              <a:lnSpc>
                <a:spcPct val="120000"/>
              </a:lnSpc>
              <a:spcBef>
                <a:spcPts val="2400"/>
              </a:spcBef>
              <a:spcAft>
                <a:spcPts val="0"/>
              </a:spcAft>
              <a:buSzPts val="9600"/>
              <a:buNone/>
              <a:defRPr b="1" sz="9600"/>
            </a:lvl2pPr>
            <a:lvl3pPr indent="-228600" lvl="2" marL="1371600" algn="l">
              <a:lnSpc>
                <a:spcPct val="120000"/>
              </a:lnSpc>
              <a:spcBef>
                <a:spcPts val="2400"/>
              </a:spcBef>
              <a:spcAft>
                <a:spcPts val="0"/>
              </a:spcAft>
              <a:buSzPts val="8640"/>
              <a:buNone/>
              <a:defRPr b="1" sz="8640"/>
            </a:lvl3pPr>
            <a:lvl4pPr indent="-228600" lvl="3" marL="1828800" algn="l">
              <a:lnSpc>
                <a:spcPct val="120000"/>
              </a:lnSpc>
              <a:spcBef>
                <a:spcPts val="2400"/>
              </a:spcBef>
              <a:spcAft>
                <a:spcPts val="0"/>
              </a:spcAft>
              <a:buSzPts val="7680"/>
              <a:buNone/>
              <a:defRPr b="1" sz="7680"/>
            </a:lvl4pPr>
            <a:lvl5pPr indent="-228600" lvl="4" marL="2286000" algn="l">
              <a:lnSpc>
                <a:spcPct val="120000"/>
              </a:lnSpc>
              <a:spcBef>
                <a:spcPts val="2400"/>
              </a:spcBef>
              <a:spcAft>
                <a:spcPts val="0"/>
              </a:spcAft>
              <a:buSzPts val="7680"/>
              <a:buNone/>
              <a:defRPr b="1" sz="7680"/>
            </a:lvl5pPr>
            <a:lvl6pPr indent="-228600" lvl="5" marL="2743200" algn="l">
              <a:lnSpc>
                <a:spcPct val="120000"/>
              </a:lnSpc>
              <a:spcBef>
                <a:spcPts val="2400"/>
              </a:spcBef>
              <a:spcAft>
                <a:spcPts val="0"/>
              </a:spcAft>
              <a:buSzPts val="7680"/>
              <a:buNone/>
              <a:defRPr b="1" sz="7680"/>
            </a:lvl6pPr>
            <a:lvl7pPr indent="-228600" lvl="6" marL="3200400" algn="l">
              <a:lnSpc>
                <a:spcPct val="120000"/>
              </a:lnSpc>
              <a:spcBef>
                <a:spcPts val="2400"/>
              </a:spcBef>
              <a:spcAft>
                <a:spcPts val="0"/>
              </a:spcAft>
              <a:buSzPts val="7680"/>
              <a:buNone/>
              <a:defRPr b="1" sz="7680"/>
            </a:lvl7pPr>
            <a:lvl8pPr indent="-228600" lvl="7" marL="3657600" algn="l">
              <a:lnSpc>
                <a:spcPct val="120000"/>
              </a:lnSpc>
              <a:spcBef>
                <a:spcPts val="2400"/>
              </a:spcBef>
              <a:spcAft>
                <a:spcPts val="0"/>
              </a:spcAft>
              <a:buSzPts val="7680"/>
              <a:buNone/>
              <a:defRPr b="1" sz="7680"/>
            </a:lvl8pPr>
            <a:lvl9pPr indent="-228600" lvl="8" marL="4114800" algn="l">
              <a:lnSpc>
                <a:spcPct val="120000"/>
              </a:lnSpc>
              <a:spcBef>
                <a:spcPts val="2400"/>
              </a:spcBef>
              <a:spcAft>
                <a:spcPts val="0"/>
              </a:spcAft>
              <a:buSzPts val="7680"/>
              <a:buNone/>
              <a:defRPr b="1" sz="7680"/>
            </a:lvl9pPr>
          </a:lstStyle>
          <a:p/>
        </p:txBody>
      </p:sp>
      <p:sp>
        <p:nvSpPr>
          <p:cNvPr id="132" name="Google Shape;132;p18"/>
          <p:cNvSpPr/>
          <p:nvPr>
            <p:ph idx="2" type="pic"/>
          </p:nvPr>
        </p:nvSpPr>
        <p:spPr>
          <a:xfrm>
            <a:off x="3289591" y="11362046"/>
            <a:ext cx="11867074" cy="7315200"/>
          </a:xfrm>
          <a:prstGeom prst="roundRect">
            <a:avLst>
              <a:gd fmla="val 9363" name="adj"/>
            </a:avLst>
          </a:prstGeom>
          <a:noFill/>
          <a:ln cap="sq" cmpd="sng" w="82550">
            <a:solidFill>
              <a:srgbClr val="EAEAEA"/>
            </a:solidFill>
            <a:prstDash val="solid"/>
            <a:miter lim="800000"/>
            <a:headEnd len="sm" w="sm" type="none"/>
            <a:tailEnd len="sm" w="sm" type="none"/>
          </a:ln>
        </p:spPr>
      </p:sp>
      <p:sp>
        <p:nvSpPr>
          <p:cNvPr id="133" name="Google Shape;133;p18"/>
          <p:cNvSpPr txBox="1"/>
          <p:nvPr>
            <p:ph idx="3" type="body"/>
          </p:nvPr>
        </p:nvSpPr>
        <p:spPr>
          <a:xfrm>
            <a:off x="3289591" y="22949194"/>
            <a:ext cx="11867074" cy="484856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4800"/>
              </a:spcBef>
              <a:spcAft>
                <a:spcPts val="0"/>
              </a:spcAft>
              <a:buSzPts val="6720"/>
              <a:buNone/>
              <a:defRPr sz="6719"/>
            </a:lvl1pPr>
            <a:lvl2pPr indent="-228600" lvl="1" marL="914400" algn="l">
              <a:lnSpc>
                <a:spcPct val="120000"/>
              </a:lnSpc>
              <a:spcBef>
                <a:spcPts val="2400"/>
              </a:spcBef>
              <a:spcAft>
                <a:spcPts val="0"/>
              </a:spcAft>
              <a:buSzPts val="5760"/>
              <a:buNone/>
              <a:defRPr sz="5760"/>
            </a:lvl2pPr>
            <a:lvl3pPr indent="-228600" lvl="2" marL="1371600" algn="l">
              <a:lnSpc>
                <a:spcPct val="120000"/>
              </a:lnSpc>
              <a:spcBef>
                <a:spcPts val="2400"/>
              </a:spcBef>
              <a:spcAft>
                <a:spcPts val="0"/>
              </a:spcAft>
              <a:buSzPts val="4800"/>
              <a:buNone/>
              <a:defRPr sz="4800"/>
            </a:lvl3pPr>
            <a:lvl4pPr indent="-228600" lvl="3" marL="1828800" algn="l">
              <a:lnSpc>
                <a:spcPct val="120000"/>
              </a:lnSpc>
              <a:spcBef>
                <a:spcPts val="2400"/>
              </a:spcBef>
              <a:spcAft>
                <a:spcPts val="0"/>
              </a:spcAft>
              <a:buSzPts val="4320"/>
              <a:buNone/>
              <a:defRPr sz="4320"/>
            </a:lvl4pPr>
            <a:lvl5pPr indent="-228600" lvl="4" marL="2286000" algn="l">
              <a:lnSpc>
                <a:spcPct val="120000"/>
              </a:lnSpc>
              <a:spcBef>
                <a:spcPts val="2400"/>
              </a:spcBef>
              <a:spcAft>
                <a:spcPts val="0"/>
              </a:spcAft>
              <a:buSzPts val="4320"/>
              <a:buNone/>
              <a:defRPr sz="4320"/>
            </a:lvl5pPr>
            <a:lvl6pPr indent="-228600" lvl="5" marL="2743200" algn="l">
              <a:lnSpc>
                <a:spcPct val="120000"/>
              </a:lnSpc>
              <a:spcBef>
                <a:spcPts val="2400"/>
              </a:spcBef>
              <a:spcAft>
                <a:spcPts val="0"/>
              </a:spcAft>
              <a:buSzPts val="4320"/>
              <a:buNone/>
              <a:defRPr sz="4320"/>
            </a:lvl6pPr>
            <a:lvl7pPr indent="-228600" lvl="6" marL="3200400" algn="l">
              <a:lnSpc>
                <a:spcPct val="120000"/>
              </a:lnSpc>
              <a:spcBef>
                <a:spcPts val="2400"/>
              </a:spcBef>
              <a:spcAft>
                <a:spcPts val="0"/>
              </a:spcAft>
              <a:buSzPts val="4320"/>
              <a:buNone/>
              <a:defRPr sz="4320"/>
            </a:lvl7pPr>
            <a:lvl8pPr indent="-228600" lvl="7" marL="3657600" algn="l">
              <a:lnSpc>
                <a:spcPct val="120000"/>
              </a:lnSpc>
              <a:spcBef>
                <a:spcPts val="2400"/>
              </a:spcBef>
              <a:spcAft>
                <a:spcPts val="0"/>
              </a:spcAft>
              <a:buSzPts val="4320"/>
              <a:buNone/>
              <a:defRPr sz="4320"/>
            </a:lvl8pPr>
            <a:lvl9pPr indent="-228600" lvl="8" marL="4114800" algn="l">
              <a:lnSpc>
                <a:spcPct val="120000"/>
              </a:lnSpc>
              <a:spcBef>
                <a:spcPts val="2400"/>
              </a:spcBef>
              <a:spcAft>
                <a:spcPts val="0"/>
              </a:spcAft>
              <a:buSzPts val="4320"/>
              <a:buNone/>
              <a:defRPr sz="4320"/>
            </a:lvl9pPr>
          </a:lstStyle>
          <a:p/>
        </p:txBody>
      </p:sp>
      <p:sp>
        <p:nvSpPr>
          <p:cNvPr id="134" name="Google Shape;134;p18"/>
          <p:cNvSpPr txBox="1"/>
          <p:nvPr>
            <p:ph idx="4" type="body"/>
          </p:nvPr>
        </p:nvSpPr>
        <p:spPr>
          <a:xfrm>
            <a:off x="15993934" y="20183136"/>
            <a:ext cx="11886581" cy="2766058"/>
          </a:xfrm>
          <a:prstGeom prst="rect">
            <a:avLst/>
          </a:prstGeom>
          <a:noFill/>
          <a:ln>
            <a:noFill/>
          </a:ln>
        </p:spPr>
        <p:txBody>
          <a:bodyPr anchorCtr="0" anchor="b" bIns="45700" lIns="91425" spcFirstLastPara="1" rIns="91425" wrap="square" tIns="45700">
            <a:noAutofit/>
          </a:bodyPr>
          <a:lstStyle>
            <a:lvl1pPr indent="-228600" lvl="0" marL="457200" algn="ctr">
              <a:lnSpc>
                <a:spcPct val="75000"/>
              </a:lnSpc>
              <a:spcBef>
                <a:spcPts val="4800"/>
              </a:spcBef>
              <a:spcAft>
                <a:spcPts val="0"/>
              </a:spcAft>
              <a:buSzPts val="10560"/>
              <a:buNone/>
              <a:defRPr b="0" sz="10560">
                <a:solidFill>
                  <a:schemeClr val="dk1"/>
                </a:solidFill>
              </a:defRPr>
            </a:lvl1pPr>
            <a:lvl2pPr indent="-228600" lvl="1" marL="914400" algn="l">
              <a:lnSpc>
                <a:spcPct val="120000"/>
              </a:lnSpc>
              <a:spcBef>
                <a:spcPts val="2400"/>
              </a:spcBef>
              <a:spcAft>
                <a:spcPts val="0"/>
              </a:spcAft>
              <a:buSzPts val="9600"/>
              <a:buNone/>
              <a:defRPr b="1" sz="9600"/>
            </a:lvl2pPr>
            <a:lvl3pPr indent="-228600" lvl="2" marL="1371600" algn="l">
              <a:lnSpc>
                <a:spcPct val="120000"/>
              </a:lnSpc>
              <a:spcBef>
                <a:spcPts val="2400"/>
              </a:spcBef>
              <a:spcAft>
                <a:spcPts val="0"/>
              </a:spcAft>
              <a:buSzPts val="8640"/>
              <a:buNone/>
              <a:defRPr b="1" sz="8640"/>
            </a:lvl3pPr>
            <a:lvl4pPr indent="-228600" lvl="3" marL="1828800" algn="l">
              <a:lnSpc>
                <a:spcPct val="120000"/>
              </a:lnSpc>
              <a:spcBef>
                <a:spcPts val="2400"/>
              </a:spcBef>
              <a:spcAft>
                <a:spcPts val="0"/>
              </a:spcAft>
              <a:buSzPts val="7680"/>
              <a:buNone/>
              <a:defRPr b="1" sz="7680"/>
            </a:lvl4pPr>
            <a:lvl5pPr indent="-228600" lvl="4" marL="2286000" algn="l">
              <a:lnSpc>
                <a:spcPct val="120000"/>
              </a:lnSpc>
              <a:spcBef>
                <a:spcPts val="2400"/>
              </a:spcBef>
              <a:spcAft>
                <a:spcPts val="0"/>
              </a:spcAft>
              <a:buSzPts val="7680"/>
              <a:buNone/>
              <a:defRPr b="1" sz="7680"/>
            </a:lvl5pPr>
            <a:lvl6pPr indent="-228600" lvl="5" marL="2743200" algn="l">
              <a:lnSpc>
                <a:spcPct val="120000"/>
              </a:lnSpc>
              <a:spcBef>
                <a:spcPts val="2400"/>
              </a:spcBef>
              <a:spcAft>
                <a:spcPts val="0"/>
              </a:spcAft>
              <a:buSzPts val="7680"/>
              <a:buNone/>
              <a:defRPr b="1" sz="7680"/>
            </a:lvl6pPr>
            <a:lvl7pPr indent="-228600" lvl="6" marL="3200400" algn="l">
              <a:lnSpc>
                <a:spcPct val="120000"/>
              </a:lnSpc>
              <a:spcBef>
                <a:spcPts val="2400"/>
              </a:spcBef>
              <a:spcAft>
                <a:spcPts val="0"/>
              </a:spcAft>
              <a:buSzPts val="7680"/>
              <a:buNone/>
              <a:defRPr b="1" sz="7680"/>
            </a:lvl7pPr>
            <a:lvl8pPr indent="-228600" lvl="7" marL="3657600" algn="l">
              <a:lnSpc>
                <a:spcPct val="120000"/>
              </a:lnSpc>
              <a:spcBef>
                <a:spcPts val="2400"/>
              </a:spcBef>
              <a:spcAft>
                <a:spcPts val="0"/>
              </a:spcAft>
              <a:buSzPts val="7680"/>
              <a:buNone/>
              <a:defRPr b="1" sz="7680"/>
            </a:lvl8pPr>
            <a:lvl9pPr indent="-228600" lvl="8" marL="4114800" algn="l">
              <a:lnSpc>
                <a:spcPct val="120000"/>
              </a:lnSpc>
              <a:spcBef>
                <a:spcPts val="2400"/>
              </a:spcBef>
              <a:spcAft>
                <a:spcPts val="0"/>
              </a:spcAft>
              <a:buSzPts val="7680"/>
              <a:buNone/>
              <a:defRPr b="1" sz="7680"/>
            </a:lvl9pPr>
          </a:lstStyle>
          <a:p/>
        </p:txBody>
      </p:sp>
      <p:sp>
        <p:nvSpPr>
          <p:cNvPr id="135" name="Google Shape;135;p18"/>
          <p:cNvSpPr/>
          <p:nvPr>
            <p:ph idx="5" type="pic"/>
          </p:nvPr>
        </p:nvSpPr>
        <p:spPr>
          <a:xfrm>
            <a:off x="15988853" y="11362046"/>
            <a:ext cx="11892067" cy="7315200"/>
          </a:xfrm>
          <a:prstGeom prst="roundRect">
            <a:avLst>
              <a:gd fmla="val 8841" name="adj"/>
            </a:avLst>
          </a:prstGeom>
          <a:noFill/>
          <a:ln cap="sq" cmpd="sng" w="82550">
            <a:solidFill>
              <a:srgbClr val="EAEAEA"/>
            </a:solidFill>
            <a:prstDash val="solid"/>
            <a:miter lim="800000"/>
            <a:headEnd len="sm" w="sm" type="none"/>
            <a:tailEnd len="sm" w="sm" type="none"/>
          </a:ln>
        </p:spPr>
      </p:sp>
      <p:sp>
        <p:nvSpPr>
          <p:cNvPr id="136" name="Google Shape;136;p18"/>
          <p:cNvSpPr txBox="1"/>
          <p:nvPr>
            <p:ph idx="6" type="body"/>
          </p:nvPr>
        </p:nvSpPr>
        <p:spPr>
          <a:xfrm>
            <a:off x="15988853" y="22949191"/>
            <a:ext cx="11892067" cy="4848571"/>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4800"/>
              </a:spcBef>
              <a:spcAft>
                <a:spcPts val="0"/>
              </a:spcAft>
              <a:buSzPts val="6720"/>
              <a:buNone/>
              <a:defRPr sz="6719"/>
            </a:lvl1pPr>
            <a:lvl2pPr indent="-228600" lvl="1" marL="914400" algn="l">
              <a:lnSpc>
                <a:spcPct val="120000"/>
              </a:lnSpc>
              <a:spcBef>
                <a:spcPts val="2400"/>
              </a:spcBef>
              <a:spcAft>
                <a:spcPts val="0"/>
              </a:spcAft>
              <a:buSzPts val="5760"/>
              <a:buNone/>
              <a:defRPr sz="5760"/>
            </a:lvl2pPr>
            <a:lvl3pPr indent="-228600" lvl="2" marL="1371600" algn="l">
              <a:lnSpc>
                <a:spcPct val="120000"/>
              </a:lnSpc>
              <a:spcBef>
                <a:spcPts val="2400"/>
              </a:spcBef>
              <a:spcAft>
                <a:spcPts val="0"/>
              </a:spcAft>
              <a:buSzPts val="4800"/>
              <a:buNone/>
              <a:defRPr sz="4800"/>
            </a:lvl3pPr>
            <a:lvl4pPr indent="-228600" lvl="3" marL="1828800" algn="l">
              <a:lnSpc>
                <a:spcPct val="120000"/>
              </a:lnSpc>
              <a:spcBef>
                <a:spcPts val="2400"/>
              </a:spcBef>
              <a:spcAft>
                <a:spcPts val="0"/>
              </a:spcAft>
              <a:buSzPts val="4320"/>
              <a:buNone/>
              <a:defRPr sz="4320"/>
            </a:lvl4pPr>
            <a:lvl5pPr indent="-228600" lvl="4" marL="2286000" algn="l">
              <a:lnSpc>
                <a:spcPct val="120000"/>
              </a:lnSpc>
              <a:spcBef>
                <a:spcPts val="2400"/>
              </a:spcBef>
              <a:spcAft>
                <a:spcPts val="0"/>
              </a:spcAft>
              <a:buSzPts val="4320"/>
              <a:buNone/>
              <a:defRPr sz="4320"/>
            </a:lvl5pPr>
            <a:lvl6pPr indent="-228600" lvl="5" marL="2743200" algn="l">
              <a:lnSpc>
                <a:spcPct val="120000"/>
              </a:lnSpc>
              <a:spcBef>
                <a:spcPts val="2400"/>
              </a:spcBef>
              <a:spcAft>
                <a:spcPts val="0"/>
              </a:spcAft>
              <a:buSzPts val="4320"/>
              <a:buNone/>
              <a:defRPr sz="4320"/>
            </a:lvl6pPr>
            <a:lvl7pPr indent="-228600" lvl="6" marL="3200400" algn="l">
              <a:lnSpc>
                <a:spcPct val="120000"/>
              </a:lnSpc>
              <a:spcBef>
                <a:spcPts val="2400"/>
              </a:spcBef>
              <a:spcAft>
                <a:spcPts val="0"/>
              </a:spcAft>
              <a:buSzPts val="4320"/>
              <a:buNone/>
              <a:defRPr sz="4320"/>
            </a:lvl7pPr>
            <a:lvl8pPr indent="-228600" lvl="7" marL="3657600" algn="l">
              <a:lnSpc>
                <a:spcPct val="120000"/>
              </a:lnSpc>
              <a:spcBef>
                <a:spcPts val="2400"/>
              </a:spcBef>
              <a:spcAft>
                <a:spcPts val="0"/>
              </a:spcAft>
              <a:buSzPts val="4320"/>
              <a:buNone/>
              <a:defRPr sz="4320"/>
            </a:lvl8pPr>
            <a:lvl9pPr indent="-228600" lvl="8" marL="4114800" algn="l">
              <a:lnSpc>
                <a:spcPct val="120000"/>
              </a:lnSpc>
              <a:spcBef>
                <a:spcPts val="2400"/>
              </a:spcBef>
              <a:spcAft>
                <a:spcPts val="0"/>
              </a:spcAft>
              <a:buSzPts val="4320"/>
              <a:buNone/>
              <a:defRPr sz="4320"/>
            </a:lvl9pPr>
          </a:lstStyle>
          <a:p/>
        </p:txBody>
      </p:sp>
      <p:sp>
        <p:nvSpPr>
          <p:cNvPr id="137" name="Google Shape;137;p18"/>
          <p:cNvSpPr txBox="1"/>
          <p:nvPr>
            <p:ph idx="7" type="body"/>
          </p:nvPr>
        </p:nvSpPr>
        <p:spPr>
          <a:xfrm>
            <a:off x="28703878" y="20183136"/>
            <a:ext cx="11882453" cy="2766058"/>
          </a:xfrm>
          <a:prstGeom prst="rect">
            <a:avLst/>
          </a:prstGeom>
          <a:noFill/>
          <a:ln>
            <a:noFill/>
          </a:ln>
        </p:spPr>
        <p:txBody>
          <a:bodyPr anchorCtr="0" anchor="b" bIns="45700" lIns="91425" spcFirstLastPara="1" rIns="91425" wrap="square" tIns="45700">
            <a:noAutofit/>
          </a:bodyPr>
          <a:lstStyle>
            <a:lvl1pPr indent="-228600" lvl="0" marL="457200" algn="ctr">
              <a:lnSpc>
                <a:spcPct val="75000"/>
              </a:lnSpc>
              <a:spcBef>
                <a:spcPts val="4800"/>
              </a:spcBef>
              <a:spcAft>
                <a:spcPts val="0"/>
              </a:spcAft>
              <a:buSzPts val="10560"/>
              <a:buNone/>
              <a:defRPr b="0" sz="10560">
                <a:solidFill>
                  <a:schemeClr val="dk1"/>
                </a:solidFill>
              </a:defRPr>
            </a:lvl1pPr>
            <a:lvl2pPr indent="-228600" lvl="1" marL="914400" algn="l">
              <a:lnSpc>
                <a:spcPct val="120000"/>
              </a:lnSpc>
              <a:spcBef>
                <a:spcPts val="2400"/>
              </a:spcBef>
              <a:spcAft>
                <a:spcPts val="0"/>
              </a:spcAft>
              <a:buSzPts val="9600"/>
              <a:buNone/>
              <a:defRPr b="1" sz="9600"/>
            </a:lvl2pPr>
            <a:lvl3pPr indent="-228600" lvl="2" marL="1371600" algn="l">
              <a:lnSpc>
                <a:spcPct val="120000"/>
              </a:lnSpc>
              <a:spcBef>
                <a:spcPts val="2400"/>
              </a:spcBef>
              <a:spcAft>
                <a:spcPts val="0"/>
              </a:spcAft>
              <a:buSzPts val="8640"/>
              <a:buNone/>
              <a:defRPr b="1" sz="8640"/>
            </a:lvl3pPr>
            <a:lvl4pPr indent="-228600" lvl="3" marL="1828800" algn="l">
              <a:lnSpc>
                <a:spcPct val="120000"/>
              </a:lnSpc>
              <a:spcBef>
                <a:spcPts val="2400"/>
              </a:spcBef>
              <a:spcAft>
                <a:spcPts val="0"/>
              </a:spcAft>
              <a:buSzPts val="7680"/>
              <a:buNone/>
              <a:defRPr b="1" sz="7680"/>
            </a:lvl4pPr>
            <a:lvl5pPr indent="-228600" lvl="4" marL="2286000" algn="l">
              <a:lnSpc>
                <a:spcPct val="120000"/>
              </a:lnSpc>
              <a:spcBef>
                <a:spcPts val="2400"/>
              </a:spcBef>
              <a:spcAft>
                <a:spcPts val="0"/>
              </a:spcAft>
              <a:buSzPts val="7680"/>
              <a:buNone/>
              <a:defRPr b="1" sz="7680"/>
            </a:lvl5pPr>
            <a:lvl6pPr indent="-228600" lvl="5" marL="2743200" algn="l">
              <a:lnSpc>
                <a:spcPct val="120000"/>
              </a:lnSpc>
              <a:spcBef>
                <a:spcPts val="2400"/>
              </a:spcBef>
              <a:spcAft>
                <a:spcPts val="0"/>
              </a:spcAft>
              <a:buSzPts val="7680"/>
              <a:buNone/>
              <a:defRPr b="1" sz="7680"/>
            </a:lvl6pPr>
            <a:lvl7pPr indent="-228600" lvl="6" marL="3200400" algn="l">
              <a:lnSpc>
                <a:spcPct val="120000"/>
              </a:lnSpc>
              <a:spcBef>
                <a:spcPts val="2400"/>
              </a:spcBef>
              <a:spcAft>
                <a:spcPts val="0"/>
              </a:spcAft>
              <a:buSzPts val="7680"/>
              <a:buNone/>
              <a:defRPr b="1" sz="7680"/>
            </a:lvl7pPr>
            <a:lvl8pPr indent="-228600" lvl="7" marL="3657600" algn="l">
              <a:lnSpc>
                <a:spcPct val="120000"/>
              </a:lnSpc>
              <a:spcBef>
                <a:spcPts val="2400"/>
              </a:spcBef>
              <a:spcAft>
                <a:spcPts val="0"/>
              </a:spcAft>
              <a:buSzPts val="7680"/>
              <a:buNone/>
              <a:defRPr b="1" sz="7680"/>
            </a:lvl8pPr>
            <a:lvl9pPr indent="-228600" lvl="8" marL="4114800" algn="l">
              <a:lnSpc>
                <a:spcPct val="120000"/>
              </a:lnSpc>
              <a:spcBef>
                <a:spcPts val="2400"/>
              </a:spcBef>
              <a:spcAft>
                <a:spcPts val="0"/>
              </a:spcAft>
              <a:buSzPts val="7680"/>
              <a:buNone/>
              <a:defRPr b="1" sz="7680"/>
            </a:lvl9pPr>
          </a:lstStyle>
          <a:p/>
        </p:txBody>
      </p:sp>
      <p:sp>
        <p:nvSpPr>
          <p:cNvPr id="138" name="Google Shape;138;p18"/>
          <p:cNvSpPr/>
          <p:nvPr>
            <p:ph idx="8" type="pic"/>
          </p:nvPr>
        </p:nvSpPr>
        <p:spPr>
          <a:xfrm>
            <a:off x="28703875" y="11362046"/>
            <a:ext cx="11897741" cy="7315200"/>
          </a:xfrm>
          <a:prstGeom prst="roundRect">
            <a:avLst>
              <a:gd fmla="val 8841" name="adj"/>
            </a:avLst>
          </a:prstGeom>
          <a:noFill/>
          <a:ln cap="sq" cmpd="sng" w="82550">
            <a:solidFill>
              <a:srgbClr val="EAEAEA"/>
            </a:solidFill>
            <a:prstDash val="solid"/>
            <a:miter lim="800000"/>
            <a:headEnd len="sm" w="sm" type="none"/>
            <a:tailEnd len="sm" w="sm" type="none"/>
          </a:ln>
        </p:spPr>
      </p:sp>
      <p:sp>
        <p:nvSpPr>
          <p:cNvPr id="139" name="Google Shape;139;p18"/>
          <p:cNvSpPr txBox="1"/>
          <p:nvPr>
            <p:ph idx="9" type="body"/>
          </p:nvPr>
        </p:nvSpPr>
        <p:spPr>
          <a:xfrm>
            <a:off x="28703425" y="22949181"/>
            <a:ext cx="11898192" cy="4848581"/>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4800"/>
              </a:spcBef>
              <a:spcAft>
                <a:spcPts val="0"/>
              </a:spcAft>
              <a:buSzPts val="6720"/>
              <a:buNone/>
              <a:defRPr sz="6719"/>
            </a:lvl1pPr>
            <a:lvl2pPr indent="-228600" lvl="1" marL="914400" algn="l">
              <a:lnSpc>
                <a:spcPct val="120000"/>
              </a:lnSpc>
              <a:spcBef>
                <a:spcPts val="2400"/>
              </a:spcBef>
              <a:spcAft>
                <a:spcPts val="0"/>
              </a:spcAft>
              <a:buSzPts val="5760"/>
              <a:buNone/>
              <a:defRPr sz="5760"/>
            </a:lvl2pPr>
            <a:lvl3pPr indent="-228600" lvl="2" marL="1371600" algn="l">
              <a:lnSpc>
                <a:spcPct val="120000"/>
              </a:lnSpc>
              <a:spcBef>
                <a:spcPts val="2400"/>
              </a:spcBef>
              <a:spcAft>
                <a:spcPts val="0"/>
              </a:spcAft>
              <a:buSzPts val="4800"/>
              <a:buNone/>
              <a:defRPr sz="4800"/>
            </a:lvl3pPr>
            <a:lvl4pPr indent="-228600" lvl="3" marL="1828800" algn="l">
              <a:lnSpc>
                <a:spcPct val="120000"/>
              </a:lnSpc>
              <a:spcBef>
                <a:spcPts val="2400"/>
              </a:spcBef>
              <a:spcAft>
                <a:spcPts val="0"/>
              </a:spcAft>
              <a:buSzPts val="4320"/>
              <a:buNone/>
              <a:defRPr sz="4320"/>
            </a:lvl4pPr>
            <a:lvl5pPr indent="-228600" lvl="4" marL="2286000" algn="l">
              <a:lnSpc>
                <a:spcPct val="120000"/>
              </a:lnSpc>
              <a:spcBef>
                <a:spcPts val="2400"/>
              </a:spcBef>
              <a:spcAft>
                <a:spcPts val="0"/>
              </a:spcAft>
              <a:buSzPts val="4320"/>
              <a:buNone/>
              <a:defRPr sz="4320"/>
            </a:lvl5pPr>
            <a:lvl6pPr indent="-228600" lvl="5" marL="2743200" algn="l">
              <a:lnSpc>
                <a:spcPct val="120000"/>
              </a:lnSpc>
              <a:spcBef>
                <a:spcPts val="2400"/>
              </a:spcBef>
              <a:spcAft>
                <a:spcPts val="0"/>
              </a:spcAft>
              <a:buSzPts val="4320"/>
              <a:buNone/>
              <a:defRPr sz="4320"/>
            </a:lvl6pPr>
            <a:lvl7pPr indent="-228600" lvl="6" marL="3200400" algn="l">
              <a:lnSpc>
                <a:spcPct val="120000"/>
              </a:lnSpc>
              <a:spcBef>
                <a:spcPts val="2400"/>
              </a:spcBef>
              <a:spcAft>
                <a:spcPts val="0"/>
              </a:spcAft>
              <a:buSzPts val="4320"/>
              <a:buNone/>
              <a:defRPr sz="4320"/>
            </a:lvl7pPr>
            <a:lvl8pPr indent="-228600" lvl="7" marL="3657600" algn="l">
              <a:lnSpc>
                <a:spcPct val="120000"/>
              </a:lnSpc>
              <a:spcBef>
                <a:spcPts val="2400"/>
              </a:spcBef>
              <a:spcAft>
                <a:spcPts val="0"/>
              </a:spcAft>
              <a:buSzPts val="4320"/>
              <a:buNone/>
              <a:defRPr sz="4320"/>
            </a:lvl8pPr>
            <a:lvl9pPr indent="-228600" lvl="8" marL="4114800" algn="l">
              <a:lnSpc>
                <a:spcPct val="120000"/>
              </a:lnSpc>
              <a:spcBef>
                <a:spcPts val="2400"/>
              </a:spcBef>
              <a:spcAft>
                <a:spcPts val="0"/>
              </a:spcAft>
              <a:buSzPts val="4320"/>
              <a:buNone/>
              <a:defRPr sz="4320"/>
            </a:lvl9pPr>
          </a:lstStyle>
          <a:p/>
        </p:txBody>
      </p:sp>
      <p:sp>
        <p:nvSpPr>
          <p:cNvPr id="140" name="Google Shape;140;p18"/>
          <p:cNvSpPr txBox="1"/>
          <p:nvPr>
            <p:ph idx="10" type="dt"/>
          </p:nvPr>
        </p:nvSpPr>
        <p:spPr>
          <a:xfrm>
            <a:off x="27643453" y="28239728"/>
            <a:ext cx="9875520" cy="17526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18"/>
          <p:cNvSpPr txBox="1"/>
          <p:nvPr>
            <p:ph idx="11" type="ftr"/>
          </p:nvPr>
        </p:nvSpPr>
        <p:spPr>
          <a:xfrm>
            <a:off x="3289591" y="28239728"/>
            <a:ext cx="24022393"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8"/>
          <p:cNvSpPr txBox="1"/>
          <p:nvPr>
            <p:ph idx="12" type="sldNum"/>
          </p:nvPr>
        </p:nvSpPr>
        <p:spPr>
          <a:xfrm>
            <a:off x="37850447" y="28239728"/>
            <a:ext cx="2751173"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3" name="Shape 143"/>
        <p:cNvGrpSpPr/>
        <p:nvPr/>
      </p:nvGrpSpPr>
      <p:grpSpPr>
        <a:xfrm>
          <a:off x="0" y="0"/>
          <a:ext cx="0" cy="0"/>
          <a:chOff x="0" y="0"/>
          <a:chExt cx="0" cy="0"/>
        </a:xfrm>
      </p:grpSpPr>
      <p:pic>
        <p:nvPicPr>
          <p:cNvPr descr="Droplets-SD-Content-R1d.png" id="144" name="Google Shape;144;p19"/>
          <p:cNvPicPr preferRelativeResize="0"/>
          <p:nvPr/>
        </p:nvPicPr>
        <p:blipFill rotWithShape="1">
          <a:blip r:embed="rId2">
            <a:alphaModFix/>
          </a:blip>
          <a:srcRect b="0" l="0" r="0" t="0"/>
          <a:stretch/>
        </p:blipFill>
        <p:spPr>
          <a:xfrm>
            <a:off x="0" y="0"/>
            <a:ext cx="43891198" cy="32918399"/>
          </a:xfrm>
          <a:prstGeom prst="rect">
            <a:avLst/>
          </a:prstGeom>
          <a:noFill/>
          <a:ln>
            <a:noFill/>
          </a:ln>
        </p:spPr>
      </p:pic>
      <p:sp>
        <p:nvSpPr>
          <p:cNvPr id="145" name="Google Shape;145;p19"/>
          <p:cNvSpPr txBox="1"/>
          <p:nvPr>
            <p:ph type="title"/>
          </p:nvPr>
        </p:nvSpPr>
        <p:spPr>
          <a:xfrm>
            <a:off x="3289594" y="2968889"/>
            <a:ext cx="37312022" cy="766165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19"/>
          <p:cNvSpPr txBox="1"/>
          <p:nvPr>
            <p:ph idx="1" type="body"/>
          </p:nvPr>
        </p:nvSpPr>
        <p:spPr>
          <a:xfrm rot="5400000">
            <a:off x="13727748" y="923896"/>
            <a:ext cx="16435714" cy="3731202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4800"/>
              </a:spcBef>
              <a:spcAft>
                <a:spcPts val="0"/>
              </a:spcAft>
              <a:buSzPts val="1800"/>
              <a:buChar char="•"/>
              <a:defRPr/>
            </a:lvl1pPr>
            <a:lvl2pPr indent="-342900" lvl="1" marL="914400" algn="l">
              <a:lnSpc>
                <a:spcPct val="120000"/>
              </a:lnSpc>
              <a:spcBef>
                <a:spcPts val="2400"/>
              </a:spcBef>
              <a:spcAft>
                <a:spcPts val="0"/>
              </a:spcAft>
              <a:buSzPts val="1800"/>
              <a:buChar char="•"/>
              <a:defRPr/>
            </a:lvl2pPr>
            <a:lvl3pPr indent="-342900" lvl="2" marL="1371600" algn="l">
              <a:lnSpc>
                <a:spcPct val="120000"/>
              </a:lnSpc>
              <a:spcBef>
                <a:spcPts val="2400"/>
              </a:spcBef>
              <a:spcAft>
                <a:spcPts val="0"/>
              </a:spcAft>
              <a:buSzPts val="1800"/>
              <a:buChar char="•"/>
              <a:defRPr/>
            </a:lvl3pPr>
            <a:lvl4pPr indent="-342900" lvl="3" marL="1828800" algn="l">
              <a:lnSpc>
                <a:spcPct val="120000"/>
              </a:lnSpc>
              <a:spcBef>
                <a:spcPts val="2400"/>
              </a:spcBef>
              <a:spcAft>
                <a:spcPts val="0"/>
              </a:spcAft>
              <a:buSzPts val="1800"/>
              <a:buChar char="•"/>
              <a:defRPr/>
            </a:lvl4pPr>
            <a:lvl5pPr indent="-342900" lvl="4" marL="2286000" algn="l">
              <a:lnSpc>
                <a:spcPct val="120000"/>
              </a:lnSpc>
              <a:spcBef>
                <a:spcPts val="2400"/>
              </a:spcBef>
              <a:spcAft>
                <a:spcPts val="0"/>
              </a:spcAft>
              <a:buSzPts val="1800"/>
              <a:buChar char="•"/>
              <a:defRPr/>
            </a:lvl5pPr>
            <a:lvl6pPr indent="-342900" lvl="5" marL="2743200" algn="l">
              <a:lnSpc>
                <a:spcPct val="120000"/>
              </a:lnSpc>
              <a:spcBef>
                <a:spcPts val="2400"/>
              </a:spcBef>
              <a:spcAft>
                <a:spcPts val="0"/>
              </a:spcAft>
              <a:buSzPts val="1800"/>
              <a:buChar char="•"/>
              <a:defRPr/>
            </a:lvl6pPr>
            <a:lvl7pPr indent="-342900" lvl="6" marL="3200400" algn="l">
              <a:lnSpc>
                <a:spcPct val="120000"/>
              </a:lnSpc>
              <a:spcBef>
                <a:spcPts val="2400"/>
              </a:spcBef>
              <a:spcAft>
                <a:spcPts val="0"/>
              </a:spcAft>
              <a:buSzPts val="1800"/>
              <a:buChar char="•"/>
              <a:defRPr/>
            </a:lvl7pPr>
            <a:lvl8pPr indent="-342900" lvl="7" marL="3657600" algn="l">
              <a:lnSpc>
                <a:spcPct val="120000"/>
              </a:lnSpc>
              <a:spcBef>
                <a:spcPts val="2400"/>
              </a:spcBef>
              <a:spcAft>
                <a:spcPts val="0"/>
              </a:spcAft>
              <a:buSzPts val="1800"/>
              <a:buChar char="•"/>
              <a:defRPr/>
            </a:lvl8pPr>
            <a:lvl9pPr indent="-342900" lvl="8" marL="4114800" algn="l">
              <a:lnSpc>
                <a:spcPct val="120000"/>
              </a:lnSpc>
              <a:spcBef>
                <a:spcPts val="2400"/>
              </a:spcBef>
              <a:spcAft>
                <a:spcPts val="0"/>
              </a:spcAft>
              <a:buSzPts val="1800"/>
              <a:buChar char="•"/>
              <a:defRPr/>
            </a:lvl9pPr>
          </a:lstStyle>
          <a:p/>
        </p:txBody>
      </p:sp>
      <p:sp>
        <p:nvSpPr>
          <p:cNvPr id="147" name="Google Shape;147;p19"/>
          <p:cNvSpPr txBox="1"/>
          <p:nvPr>
            <p:ph idx="10" type="dt"/>
          </p:nvPr>
        </p:nvSpPr>
        <p:spPr>
          <a:xfrm>
            <a:off x="27643453" y="28239728"/>
            <a:ext cx="9875520" cy="17526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19"/>
          <p:cNvSpPr txBox="1"/>
          <p:nvPr>
            <p:ph idx="11" type="ftr"/>
          </p:nvPr>
        </p:nvSpPr>
        <p:spPr>
          <a:xfrm>
            <a:off x="3289591" y="28239728"/>
            <a:ext cx="24022393"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19"/>
          <p:cNvSpPr txBox="1"/>
          <p:nvPr>
            <p:ph idx="12" type="sldNum"/>
          </p:nvPr>
        </p:nvSpPr>
        <p:spPr>
          <a:xfrm>
            <a:off x="37850447" y="28239728"/>
            <a:ext cx="2751173"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0" name="Shape 150"/>
        <p:cNvGrpSpPr/>
        <p:nvPr/>
      </p:nvGrpSpPr>
      <p:grpSpPr>
        <a:xfrm>
          <a:off x="0" y="0"/>
          <a:ext cx="0" cy="0"/>
          <a:chOff x="0" y="0"/>
          <a:chExt cx="0" cy="0"/>
        </a:xfrm>
      </p:grpSpPr>
      <p:pic>
        <p:nvPicPr>
          <p:cNvPr descr="Droplets-SD-Content-R1d.png" id="151" name="Google Shape;151;p20"/>
          <p:cNvPicPr preferRelativeResize="0"/>
          <p:nvPr/>
        </p:nvPicPr>
        <p:blipFill rotWithShape="1">
          <a:blip r:embed="rId2">
            <a:alphaModFix/>
          </a:blip>
          <a:srcRect b="0" l="0" r="0" t="0"/>
          <a:stretch/>
        </p:blipFill>
        <p:spPr>
          <a:xfrm>
            <a:off x="0" y="0"/>
            <a:ext cx="43891198" cy="32918399"/>
          </a:xfrm>
          <a:prstGeom prst="rect">
            <a:avLst/>
          </a:prstGeom>
          <a:noFill/>
          <a:ln>
            <a:noFill/>
          </a:ln>
        </p:spPr>
      </p:pic>
      <p:sp>
        <p:nvSpPr>
          <p:cNvPr id="152" name="Google Shape;152;p20"/>
          <p:cNvSpPr txBox="1"/>
          <p:nvPr>
            <p:ph type="title"/>
          </p:nvPr>
        </p:nvSpPr>
        <p:spPr>
          <a:xfrm rot="5400000">
            <a:off x="23569794" y="10765941"/>
            <a:ext cx="24871674" cy="91919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7280"/>
              <a:buFont typeface="Twentieth Centur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20"/>
          <p:cNvSpPr txBox="1"/>
          <p:nvPr>
            <p:ph idx="1" type="body"/>
          </p:nvPr>
        </p:nvSpPr>
        <p:spPr>
          <a:xfrm rot="5400000">
            <a:off x="4639457" y="1576226"/>
            <a:ext cx="24871674" cy="27571406"/>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4800"/>
              </a:spcBef>
              <a:spcAft>
                <a:spcPts val="0"/>
              </a:spcAft>
              <a:buSzPts val="1800"/>
              <a:buChar char="•"/>
              <a:defRPr/>
            </a:lvl1pPr>
            <a:lvl2pPr indent="-342900" lvl="1" marL="914400" algn="l">
              <a:lnSpc>
                <a:spcPct val="120000"/>
              </a:lnSpc>
              <a:spcBef>
                <a:spcPts val="2400"/>
              </a:spcBef>
              <a:spcAft>
                <a:spcPts val="0"/>
              </a:spcAft>
              <a:buSzPts val="1800"/>
              <a:buChar char="•"/>
              <a:defRPr/>
            </a:lvl2pPr>
            <a:lvl3pPr indent="-342900" lvl="2" marL="1371600" algn="l">
              <a:lnSpc>
                <a:spcPct val="120000"/>
              </a:lnSpc>
              <a:spcBef>
                <a:spcPts val="2400"/>
              </a:spcBef>
              <a:spcAft>
                <a:spcPts val="0"/>
              </a:spcAft>
              <a:buSzPts val="1800"/>
              <a:buChar char="•"/>
              <a:defRPr/>
            </a:lvl3pPr>
            <a:lvl4pPr indent="-342900" lvl="3" marL="1828800" algn="l">
              <a:lnSpc>
                <a:spcPct val="120000"/>
              </a:lnSpc>
              <a:spcBef>
                <a:spcPts val="2400"/>
              </a:spcBef>
              <a:spcAft>
                <a:spcPts val="0"/>
              </a:spcAft>
              <a:buSzPts val="1800"/>
              <a:buChar char="•"/>
              <a:defRPr/>
            </a:lvl4pPr>
            <a:lvl5pPr indent="-342900" lvl="4" marL="2286000" algn="l">
              <a:lnSpc>
                <a:spcPct val="120000"/>
              </a:lnSpc>
              <a:spcBef>
                <a:spcPts val="2400"/>
              </a:spcBef>
              <a:spcAft>
                <a:spcPts val="0"/>
              </a:spcAft>
              <a:buSzPts val="1800"/>
              <a:buChar char="•"/>
              <a:defRPr/>
            </a:lvl5pPr>
            <a:lvl6pPr indent="-342900" lvl="5" marL="2743200" algn="l">
              <a:lnSpc>
                <a:spcPct val="120000"/>
              </a:lnSpc>
              <a:spcBef>
                <a:spcPts val="2400"/>
              </a:spcBef>
              <a:spcAft>
                <a:spcPts val="0"/>
              </a:spcAft>
              <a:buSzPts val="1800"/>
              <a:buChar char="•"/>
              <a:defRPr/>
            </a:lvl6pPr>
            <a:lvl7pPr indent="-342900" lvl="6" marL="3200400" algn="l">
              <a:lnSpc>
                <a:spcPct val="120000"/>
              </a:lnSpc>
              <a:spcBef>
                <a:spcPts val="2400"/>
              </a:spcBef>
              <a:spcAft>
                <a:spcPts val="0"/>
              </a:spcAft>
              <a:buSzPts val="1800"/>
              <a:buChar char="•"/>
              <a:defRPr/>
            </a:lvl7pPr>
            <a:lvl8pPr indent="-342900" lvl="7" marL="3657600" algn="l">
              <a:lnSpc>
                <a:spcPct val="120000"/>
              </a:lnSpc>
              <a:spcBef>
                <a:spcPts val="2400"/>
              </a:spcBef>
              <a:spcAft>
                <a:spcPts val="0"/>
              </a:spcAft>
              <a:buSzPts val="1800"/>
              <a:buChar char="•"/>
              <a:defRPr/>
            </a:lvl8pPr>
            <a:lvl9pPr indent="-342900" lvl="8" marL="4114800" algn="l">
              <a:lnSpc>
                <a:spcPct val="120000"/>
              </a:lnSpc>
              <a:spcBef>
                <a:spcPts val="2400"/>
              </a:spcBef>
              <a:spcAft>
                <a:spcPts val="0"/>
              </a:spcAft>
              <a:buSzPts val="1800"/>
              <a:buChar char="•"/>
              <a:defRPr/>
            </a:lvl9pPr>
          </a:lstStyle>
          <a:p/>
        </p:txBody>
      </p:sp>
      <p:sp>
        <p:nvSpPr>
          <p:cNvPr id="154" name="Google Shape;154;p20"/>
          <p:cNvSpPr txBox="1"/>
          <p:nvPr>
            <p:ph idx="10" type="dt"/>
          </p:nvPr>
        </p:nvSpPr>
        <p:spPr>
          <a:xfrm>
            <a:off x="27643453" y="28239728"/>
            <a:ext cx="9875520" cy="17526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20"/>
          <p:cNvSpPr txBox="1"/>
          <p:nvPr>
            <p:ph idx="11" type="ftr"/>
          </p:nvPr>
        </p:nvSpPr>
        <p:spPr>
          <a:xfrm>
            <a:off x="3289591" y="28239728"/>
            <a:ext cx="24022393"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20"/>
          <p:cNvSpPr txBox="1"/>
          <p:nvPr>
            <p:ph idx="12" type="sldNum"/>
          </p:nvPr>
        </p:nvSpPr>
        <p:spPr>
          <a:xfrm>
            <a:off x="37850447" y="28239728"/>
            <a:ext cx="2751173"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pic>
        <p:nvPicPr>
          <p:cNvPr descr="Droplets-SD-Title-R1d.png" id="19" name="Google Shape;19;p4"/>
          <p:cNvPicPr preferRelativeResize="0"/>
          <p:nvPr/>
        </p:nvPicPr>
        <p:blipFill rotWithShape="1">
          <a:blip r:embed="rId2">
            <a:alphaModFix/>
          </a:blip>
          <a:srcRect b="0" l="0" r="0" t="0"/>
          <a:stretch/>
        </p:blipFill>
        <p:spPr>
          <a:xfrm>
            <a:off x="0" y="0"/>
            <a:ext cx="43891198" cy="32918399"/>
          </a:xfrm>
          <a:prstGeom prst="rect">
            <a:avLst/>
          </a:prstGeom>
          <a:noFill/>
          <a:ln>
            <a:noFill/>
          </a:ln>
        </p:spPr>
      </p:pic>
      <p:sp>
        <p:nvSpPr>
          <p:cNvPr id="20" name="Google Shape;20;p4"/>
          <p:cNvSpPr txBox="1"/>
          <p:nvPr>
            <p:ph type="ctrTitle"/>
          </p:nvPr>
        </p:nvSpPr>
        <p:spPr>
          <a:xfrm>
            <a:off x="6303643" y="6243775"/>
            <a:ext cx="31283913" cy="12044221"/>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3040"/>
              <a:buFont typeface="Twentieth Century"/>
              <a:buNone/>
              <a:defRPr sz="2304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
          <p:cNvSpPr txBox="1"/>
          <p:nvPr>
            <p:ph idx="1" type="subTitle"/>
          </p:nvPr>
        </p:nvSpPr>
        <p:spPr>
          <a:xfrm>
            <a:off x="6303643" y="18653767"/>
            <a:ext cx="31283913" cy="6583675"/>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4800"/>
              </a:spcBef>
              <a:spcAft>
                <a:spcPts val="0"/>
              </a:spcAft>
              <a:buSzPts val="10560"/>
              <a:buNone/>
              <a:defRPr sz="10560">
                <a:solidFill>
                  <a:srgbClr val="7F7F7F"/>
                </a:solidFill>
              </a:defRPr>
            </a:lvl1pPr>
            <a:lvl2pPr lvl="1" algn="ctr">
              <a:lnSpc>
                <a:spcPct val="120000"/>
              </a:lnSpc>
              <a:spcBef>
                <a:spcPts val="2400"/>
              </a:spcBef>
              <a:spcAft>
                <a:spcPts val="0"/>
              </a:spcAft>
              <a:buSzPts val="9600"/>
              <a:buNone/>
              <a:defRPr sz="9600"/>
            </a:lvl2pPr>
            <a:lvl3pPr lvl="2" algn="ctr">
              <a:lnSpc>
                <a:spcPct val="120000"/>
              </a:lnSpc>
              <a:spcBef>
                <a:spcPts val="2400"/>
              </a:spcBef>
              <a:spcAft>
                <a:spcPts val="0"/>
              </a:spcAft>
              <a:buSzPts val="8640"/>
              <a:buNone/>
              <a:defRPr sz="8640"/>
            </a:lvl3pPr>
            <a:lvl4pPr lvl="3" algn="ctr">
              <a:lnSpc>
                <a:spcPct val="120000"/>
              </a:lnSpc>
              <a:spcBef>
                <a:spcPts val="2400"/>
              </a:spcBef>
              <a:spcAft>
                <a:spcPts val="0"/>
              </a:spcAft>
              <a:buSzPts val="7680"/>
              <a:buNone/>
              <a:defRPr sz="7680"/>
            </a:lvl4pPr>
            <a:lvl5pPr lvl="4" algn="ctr">
              <a:lnSpc>
                <a:spcPct val="120000"/>
              </a:lnSpc>
              <a:spcBef>
                <a:spcPts val="2400"/>
              </a:spcBef>
              <a:spcAft>
                <a:spcPts val="0"/>
              </a:spcAft>
              <a:buSzPts val="7680"/>
              <a:buNone/>
              <a:defRPr sz="7680"/>
            </a:lvl5pPr>
            <a:lvl6pPr lvl="5" algn="ctr">
              <a:lnSpc>
                <a:spcPct val="120000"/>
              </a:lnSpc>
              <a:spcBef>
                <a:spcPts val="2400"/>
              </a:spcBef>
              <a:spcAft>
                <a:spcPts val="0"/>
              </a:spcAft>
              <a:buSzPts val="7680"/>
              <a:buNone/>
              <a:defRPr sz="7680"/>
            </a:lvl6pPr>
            <a:lvl7pPr lvl="6" algn="ctr">
              <a:lnSpc>
                <a:spcPct val="120000"/>
              </a:lnSpc>
              <a:spcBef>
                <a:spcPts val="2400"/>
              </a:spcBef>
              <a:spcAft>
                <a:spcPts val="0"/>
              </a:spcAft>
              <a:buSzPts val="7680"/>
              <a:buNone/>
              <a:defRPr sz="7680"/>
            </a:lvl7pPr>
            <a:lvl8pPr lvl="7" algn="ctr">
              <a:lnSpc>
                <a:spcPct val="120000"/>
              </a:lnSpc>
              <a:spcBef>
                <a:spcPts val="2400"/>
              </a:spcBef>
              <a:spcAft>
                <a:spcPts val="0"/>
              </a:spcAft>
              <a:buSzPts val="7680"/>
              <a:buNone/>
              <a:defRPr sz="7680"/>
            </a:lvl8pPr>
            <a:lvl9pPr lvl="8" algn="ctr">
              <a:lnSpc>
                <a:spcPct val="120000"/>
              </a:lnSpc>
              <a:spcBef>
                <a:spcPts val="2400"/>
              </a:spcBef>
              <a:spcAft>
                <a:spcPts val="0"/>
              </a:spcAft>
              <a:buSzPts val="7680"/>
              <a:buNone/>
              <a:defRPr sz="7680"/>
            </a:lvl9pPr>
          </a:lstStyle>
          <a:p/>
        </p:txBody>
      </p:sp>
      <p:sp>
        <p:nvSpPr>
          <p:cNvPr id="22" name="Google Shape;22;p4"/>
          <p:cNvSpPr txBox="1"/>
          <p:nvPr>
            <p:ph idx="10" type="dt"/>
          </p:nvPr>
        </p:nvSpPr>
        <p:spPr>
          <a:xfrm>
            <a:off x="27643453" y="28239728"/>
            <a:ext cx="9875520" cy="17526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1" type="ftr"/>
          </p:nvPr>
        </p:nvSpPr>
        <p:spPr>
          <a:xfrm>
            <a:off x="3289591" y="28239728"/>
            <a:ext cx="24022393"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
          <p:cNvSpPr txBox="1"/>
          <p:nvPr>
            <p:ph idx="12" type="sldNum"/>
          </p:nvPr>
        </p:nvSpPr>
        <p:spPr>
          <a:xfrm>
            <a:off x="37850447" y="28239728"/>
            <a:ext cx="2751173"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5" name="Shape 25"/>
        <p:cNvGrpSpPr/>
        <p:nvPr/>
      </p:nvGrpSpPr>
      <p:grpSpPr>
        <a:xfrm>
          <a:off x="0" y="0"/>
          <a:ext cx="0" cy="0"/>
          <a:chOff x="0" y="0"/>
          <a:chExt cx="0" cy="0"/>
        </a:xfrm>
      </p:grpSpPr>
      <p:pic>
        <p:nvPicPr>
          <p:cNvPr descr="Droplets-SD-Content-R1d.png" id="26" name="Google Shape;26;p5"/>
          <p:cNvPicPr preferRelativeResize="0"/>
          <p:nvPr/>
        </p:nvPicPr>
        <p:blipFill rotWithShape="1">
          <a:blip r:embed="rId2">
            <a:alphaModFix/>
          </a:blip>
          <a:srcRect b="0" l="0" r="0" t="0"/>
          <a:stretch/>
        </p:blipFill>
        <p:spPr>
          <a:xfrm>
            <a:off x="0" y="0"/>
            <a:ext cx="43891198" cy="32918399"/>
          </a:xfrm>
          <a:prstGeom prst="rect">
            <a:avLst/>
          </a:prstGeom>
          <a:noFill/>
          <a:ln>
            <a:noFill/>
          </a:ln>
        </p:spPr>
      </p:pic>
      <p:sp>
        <p:nvSpPr>
          <p:cNvPr id="27" name="Google Shape;27;p5"/>
          <p:cNvSpPr txBox="1"/>
          <p:nvPr>
            <p:ph type="title"/>
          </p:nvPr>
        </p:nvSpPr>
        <p:spPr>
          <a:xfrm>
            <a:off x="3289594" y="2968889"/>
            <a:ext cx="37312022" cy="766165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
          <p:cNvSpPr txBox="1"/>
          <p:nvPr>
            <p:ph idx="1" type="body"/>
          </p:nvPr>
        </p:nvSpPr>
        <p:spPr>
          <a:xfrm>
            <a:off x="3289584" y="11362049"/>
            <a:ext cx="37309776" cy="1643571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4800"/>
              </a:spcBef>
              <a:spcAft>
                <a:spcPts val="0"/>
              </a:spcAft>
              <a:buSzPts val="1800"/>
              <a:buChar char="•"/>
              <a:defRPr/>
            </a:lvl1pPr>
            <a:lvl2pPr indent="-342900" lvl="1" marL="914400" algn="l">
              <a:lnSpc>
                <a:spcPct val="120000"/>
              </a:lnSpc>
              <a:spcBef>
                <a:spcPts val="2400"/>
              </a:spcBef>
              <a:spcAft>
                <a:spcPts val="0"/>
              </a:spcAft>
              <a:buSzPts val="1800"/>
              <a:buChar char="•"/>
              <a:defRPr/>
            </a:lvl2pPr>
            <a:lvl3pPr indent="-342900" lvl="2" marL="1371600" algn="l">
              <a:lnSpc>
                <a:spcPct val="120000"/>
              </a:lnSpc>
              <a:spcBef>
                <a:spcPts val="2400"/>
              </a:spcBef>
              <a:spcAft>
                <a:spcPts val="0"/>
              </a:spcAft>
              <a:buSzPts val="1800"/>
              <a:buChar char="•"/>
              <a:defRPr/>
            </a:lvl3pPr>
            <a:lvl4pPr indent="-342900" lvl="3" marL="1828800" algn="l">
              <a:lnSpc>
                <a:spcPct val="120000"/>
              </a:lnSpc>
              <a:spcBef>
                <a:spcPts val="2400"/>
              </a:spcBef>
              <a:spcAft>
                <a:spcPts val="0"/>
              </a:spcAft>
              <a:buSzPts val="1800"/>
              <a:buChar char="•"/>
              <a:defRPr/>
            </a:lvl4pPr>
            <a:lvl5pPr indent="-342900" lvl="4" marL="2286000" algn="l">
              <a:lnSpc>
                <a:spcPct val="120000"/>
              </a:lnSpc>
              <a:spcBef>
                <a:spcPts val="2400"/>
              </a:spcBef>
              <a:spcAft>
                <a:spcPts val="0"/>
              </a:spcAft>
              <a:buSzPts val="1800"/>
              <a:buChar char="•"/>
              <a:defRPr/>
            </a:lvl5pPr>
            <a:lvl6pPr indent="-342900" lvl="5" marL="2743200" algn="l">
              <a:lnSpc>
                <a:spcPct val="120000"/>
              </a:lnSpc>
              <a:spcBef>
                <a:spcPts val="2400"/>
              </a:spcBef>
              <a:spcAft>
                <a:spcPts val="0"/>
              </a:spcAft>
              <a:buSzPts val="1800"/>
              <a:buChar char="•"/>
              <a:defRPr/>
            </a:lvl6pPr>
            <a:lvl7pPr indent="-342900" lvl="6" marL="3200400" algn="l">
              <a:lnSpc>
                <a:spcPct val="120000"/>
              </a:lnSpc>
              <a:spcBef>
                <a:spcPts val="2400"/>
              </a:spcBef>
              <a:spcAft>
                <a:spcPts val="0"/>
              </a:spcAft>
              <a:buSzPts val="1800"/>
              <a:buChar char="•"/>
              <a:defRPr/>
            </a:lvl7pPr>
            <a:lvl8pPr indent="-342900" lvl="7" marL="3657600" algn="l">
              <a:lnSpc>
                <a:spcPct val="120000"/>
              </a:lnSpc>
              <a:spcBef>
                <a:spcPts val="2400"/>
              </a:spcBef>
              <a:spcAft>
                <a:spcPts val="0"/>
              </a:spcAft>
              <a:buSzPts val="1800"/>
              <a:buChar char="•"/>
              <a:defRPr/>
            </a:lvl8pPr>
            <a:lvl9pPr indent="-342900" lvl="8" marL="4114800" algn="l">
              <a:lnSpc>
                <a:spcPct val="120000"/>
              </a:lnSpc>
              <a:spcBef>
                <a:spcPts val="2400"/>
              </a:spcBef>
              <a:spcAft>
                <a:spcPts val="0"/>
              </a:spcAft>
              <a:buSzPts val="1800"/>
              <a:buChar char="•"/>
              <a:defRPr/>
            </a:lvl9pPr>
          </a:lstStyle>
          <a:p/>
        </p:txBody>
      </p:sp>
      <p:sp>
        <p:nvSpPr>
          <p:cNvPr id="29" name="Google Shape;29;p5"/>
          <p:cNvSpPr txBox="1"/>
          <p:nvPr>
            <p:ph idx="10" type="dt"/>
          </p:nvPr>
        </p:nvSpPr>
        <p:spPr>
          <a:xfrm>
            <a:off x="27643453" y="28239728"/>
            <a:ext cx="9875520" cy="17526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1" type="ftr"/>
          </p:nvPr>
        </p:nvSpPr>
        <p:spPr>
          <a:xfrm>
            <a:off x="3289591" y="28239728"/>
            <a:ext cx="24022393"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2" type="sldNum"/>
          </p:nvPr>
        </p:nvSpPr>
        <p:spPr>
          <a:xfrm>
            <a:off x="37850447" y="28239728"/>
            <a:ext cx="2751173"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pic>
        <p:nvPicPr>
          <p:cNvPr descr="Droplets-SD-Content-R1d.png" id="33" name="Google Shape;33;p6"/>
          <p:cNvPicPr preferRelativeResize="0"/>
          <p:nvPr/>
        </p:nvPicPr>
        <p:blipFill rotWithShape="1">
          <a:blip r:embed="rId2">
            <a:alphaModFix/>
          </a:blip>
          <a:srcRect b="0" l="0" r="0" t="0"/>
          <a:stretch/>
        </p:blipFill>
        <p:spPr>
          <a:xfrm>
            <a:off x="0" y="0"/>
            <a:ext cx="43891198" cy="32918399"/>
          </a:xfrm>
          <a:prstGeom prst="rect">
            <a:avLst/>
          </a:prstGeom>
          <a:noFill/>
          <a:ln>
            <a:noFill/>
          </a:ln>
        </p:spPr>
      </p:pic>
      <p:sp>
        <p:nvSpPr>
          <p:cNvPr id="34" name="Google Shape;34;p6"/>
          <p:cNvSpPr txBox="1"/>
          <p:nvPr>
            <p:ph type="title"/>
          </p:nvPr>
        </p:nvSpPr>
        <p:spPr>
          <a:xfrm>
            <a:off x="3289589" y="3977110"/>
            <a:ext cx="37266306" cy="13136732"/>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9200"/>
              <a:buFont typeface="Twentieth Century"/>
              <a:buNone/>
              <a:defRPr sz="19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3289589" y="17555802"/>
            <a:ext cx="37266306" cy="656727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4800"/>
              </a:spcBef>
              <a:spcAft>
                <a:spcPts val="0"/>
              </a:spcAft>
              <a:buSzPts val="9600"/>
              <a:buNone/>
              <a:defRPr sz="9600">
                <a:solidFill>
                  <a:srgbClr val="7F7F7F"/>
                </a:solidFill>
              </a:defRPr>
            </a:lvl1pPr>
            <a:lvl2pPr indent="-228600" lvl="1" marL="914400" algn="l">
              <a:lnSpc>
                <a:spcPct val="120000"/>
              </a:lnSpc>
              <a:spcBef>
                <a:spcPts val="2400"/>
              </a:spcBef>
              <a:spcAft>
                <a:spcPts val="0"/>
              </a:spcAft>
              <a:buSzPts val="9600"/>
              <a:buNone/>
              <a:defRPr sz="9600">
                <a:solidFill>
                  <a:srgbClr val="888888"/>
                </a:solidFill>
              </a:defRPr>
            </a:lvl2pPr>
            <a:lvl3pPr indent="-228600" lvl="2" marL="1371600" algn="l">
              <a:lnSpc>
                <a:spcPct val="120000"/>
              </a:lnSpc>
              <a:spcBef>
                <a:spcPts val="2400"/>
              </a:spcBef>
              <a:spcAft>
                <a:spcPts val="0"/>
              </a:spcAft>
              <a:buSzPts val="8640"/>
              <a:buNone/>
              <a:defRPr sz="8640">
                <a:solidFill>
                  <a:srgbClr val="888888"/>
                </a:solidFill>
              </a:defRPr>
            </a:lvl3pPr>
            <a:lvl4pPr indent="-228600" lvl="3" marL="1828800" algn="l">
              <a:lnSpc>
                <a:spcPct val="120000"/>
              </a:lnSpc>
              <a:spcBef>
                <a:spcPts val="2400"/>
              </a:spcBef>
              <a:spcAft>
                <a:spcPts val="0"/>
              </a:spcAft>
              <a:buSzPts val="7680"/>
              <a:buNone/>
              <a:defRPr sz="7680">
                <a:solidFill>
                  <a:srgbClr val="888888"/>
                </a:solidFill>
              </a:defRPr>
            </a:lvl4pPr>
            <a:lvl5pPr indent="-228600" lvl="4" marL="2286000" algn="l">
              <a:lnSpc>
                <a:spcPct val="120000"/>
              </a:lnSpc>
              <a:spcBef>
                <a:spcPts val="2400"/>
              </a:spcBef>
              <a:spcAft>
                <a:spcPts val="0"/>
              </a:spcAft>
              <a:buSzPts val="7680"/>
              <a:buNone/>
              <a:defRPr sz="7680">
                <a:solidFill>
                  <a:srgbClr val="888888"/>
                </a:solidFill>
              </a:defRPr>
            </a:lvl5pPr>
            <a:lvl6pPr indent="-228600" lvl="5" marL="2743200" algn="l">
              <a:lnSpc>
                <a:spcPct val="120000"/>
              </a:lnSpc>
              <a:spcBef>
                <a:spcPts val="2400"/>
              </a:spcBef>
              <a:spcAft>
                <a:spcPts val="0"/>
              </a:spcAft>
              <a:buSzPts val="7680"/>
              <a:buNone/>
              <a:defRPr sz="7680">
                <a:solidFill>
                  <a:srgbClr val="888888"/>
                </a:solidFill>
              </a:defRPr>
            </a:lvl6pPr>
            <a:lvl7pPr indent="-228600" lvl="6" marL="3200400" algn="l">
              <a:lnSpc>
                <a:spcPct val="120000"/>
              </a:lnSpc>
              <a:spcBef>
                <a:spcPts val="2400"/>
              </a:spcBef>
              <a:spcAft>
                <a:spcPts val="0"/>
              </a:spcAft>
              <a:buSzPts val="7680"/>
              <a:buNone/>
              <a:defRPr sz="7680">
                <a:solidFill>
                  <a:srgbClr val="888888"/>
                </a:solidFill>
              </a:defRPr>
            </a:lvl7pPr>
            <a:lvl8pPr indent="-228600" lvl="7" marL="3657600" algn="l">
              <a:lnSpc>
                <a:spcPct val="120000"/>
              </a:lnSpc>
              <a:spcBef>
                <a:spcPts val="2400"/>
              </a:spcBef>
              <a:spcAft>
                <a:spcPts val="0"/>
              </a:spcAft>
              <a:buSzPts val="7680"/>
              <a:buNone/>
              <a:defRPr sz="7680">
                <a:solidFill>
                  <a:srgbClr val="888888"/>
                </a:solidFill>
              </a:defRPr>
            </a:lvl8pPr>
            <a:lvl9pPr indent="-228600" lvl="8" marL="4114800" algn="l">
              <a:lnSpc>
                <a:spcPct val="120000"/>
              </a:lnSpc>
              <a:spcBef>
                <a:spcPts val="2400"/>
              </a:spcBef>
              <a:spcAft>
                <a:spcPts val="0"/>
              </a:spcAft>
              <a:buSzPts val="7680"/>
              <a:buNone/>
              <a:defRPr sz="7680">
                <a:solidFill>
                  <a:srgbClr val="888888"/>
                </a:solidFill>
              </a:defRPr>
            </a:lvl9pPr>
          </a:lstStyle>
          <a:p/>
        </p:txBody>
      </p:sp>
      <p:sp>
        <p:nvSpPr>
          <p:cNvPr id="36" name="Google Shape;36;p6"/>
          <p:cNvSpPr txBox="1"/>
          <p:nvPr>
            <p:ph idx="10" type="dt"/>
          </p:nvPr>
        </p:nvSpPr>
        <p:spPr>
          <a:xfrm>
            <a:off x="27643453" y="28239728"/>
            <a:ext cx="9875520" cy="17526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
          <p:cNvSpPr txBox="1"/>
          <p:nvPr>
            <p:ph idx="11" type="ftr"/>
          </p:nvPr>
        </p:nvSpPr>
        <p:spPr>
          <a:xfrm>
            <a:off x="3289591" y="28239728"/>
            <a:ext cx="24022393"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2" type="sldNum"/>
          </p:nvPr>
        </p:nvSpPr>
        <p:spPr>
          <a:xfrm>
            <a:off x="37850447" y="28239728"/>
            <a:ext cx="2751173"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pic>
        <p:nvPicPr>
          <p:cNvPr descr="Droplets-SD-Content-R1d.png" id="40" name="Google Shape;40;p7"/>
          <p:cNvPicPr preferRelativeResize="0"/>
          <p:nvPr/>
        </p:nvPicPr>
        <p:blipFill rotWithShape="1">
          <a:blip r:embed="rId2">
            <a:alphaModFix/>
          </a:blip>
          <a:srcRect b="0" l="0" r="0" t="0"/>
          <a:stretch/>
        </p:blipFill>
        <p:spPr>
          <a:xfrm>
            <a:off x="0" y="0"/>
            <a:ext cx="43891198" cy="32918399"/>
          </a:xfrm>
          <a:prstGeom prst="rect">
            <a:avLst/>
          </a:prstGeom>
          <a:noFill/>
          <a:ln>
            <a:noFill/>
          </a:ln>
        </p:spPr>
      </p:pic>
      <p:sp>
        <p:nvSpPr>
          <p:cNvPr id="41" name="Google Shape;41;p7"/>
          <p:cNvSpPr txBox="1"/>
          <p:nvPr>
            <p:ph type="title"/>
          </p:nvPr>
        </p:nvSpPr>
        <p:spPr>
          <a:xfrm>
            <a:off x="3289594" y="2968889"/>
            <a:ext cx="37312022" cy="766165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 type="body"/>
          </p:nvPr>
        </p:nvSpPr>
        <p:spPr>
          <a:xfrm>
            <a:off x="3289584" y="11362049"/>
            <a:ext cx="18381696" cy="1643571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4800"/>
              </a:spcBef>
              <a:spcAft>
                <a:spcPts val="0"/>
              </a:spcAft>
              <a:buSzPts val="1800"/>
              <a:buChar char="•"/>
              <a:defRPr/>
            </a:lvl1pPr>
            <a:lvl2pPr indent="-342900" lvl="1" marL="914400" algn="l">
              <a:lnSpc>
                <a:spcPct val="120000"/>
              </a:lnSpc>
              <a:spcBef>
                <a:spcPts val="2400"/>
              </a:spcBef>
              <a:spcAft>
                <a:spcPts val="0"/>
              </a:spcAft>
              <a:buSzPts val="1800"/>
              <a:buChar char="•"/>
              <a:defRPr/>
            </a:lvl2pPr>
            <a:lvl3pPr indent="-342900" lvl="2" marL="1371600" algn="l">
              <a:lnSpc>
                <a:spcPct val="120000"/>
              </a:lnSpc>
              <a:spcBef>
                <a:spcPts val="2400"/>
              </a:spcBef>
              <a:spcAft>
                <a:spcPts val="0"/>
              </a:spcAft>
              <a:buSzPts val="1800"/>
              <a:buChar char="•"/>
              <a:defRPr/>
            </a:lvl3pPr>
            <a:lvl4pPr indent="-342900" lvl="3" marL="1828800" algn="l">
              <a:lnSpc>
                <a:spcPct val="120000"/>
              </a:lnSpc>
              <a:spcBef>
                <a:spcPts val="2400"/>
              </a:spcBef>
              <a:spcAft>
                <a:spcPts val="0"/>
              </a:spcAft>
              <a:buSzPts val="1800"/>
              <a:buChar char="•"/>
              <a:defRPr/>
            </a:lvl4pPr>
            <a:lvl5pPr indent="-342900" lvl="4" marL="2286000" algn="l">
              <a:lnSpc>
                <a:spcPct val="120000"/>
              </a:lnSpc>
              <a:spcBef>
                <a:spcPts val="2400"/>
              </a:spcBef>
              <a:spcAft>
                <a:spcPts val="0"/>
              </a:spcAft>
              <a:buSzPts val="1800"/>
              <a:buChar char="•"/>
              <a:defRPr/>
            </a:lvl5pPr>
            <a:lvl6pPr indent="-342900" lvl="5" marL="2743200" algn="l">
              <a:lnSpc>
                <a:spcPct val="120000"/>
              </a:lnSpc>
              <a:spcBef>
                <a:spcPts val="2400"/>
              </a:spcBef>
              <a:spcAft>
                <a:spcPts val="0"/>
              </a:spcAft>
              <a:buSzPts val="1800"/>
              <a:buChar char="•"/>
              <a:defRPr/>
            </a:lvl6pPr>
            <a:lvl7pPr indent="-342900" lvl="6" marL="3200400" algn="l">
              <a:lnSpc>
                <a:spcPct val="120000"/>
              </a:lnSpc>
              <a:spcBef>
                <a:spcPts val="2400"/>
              </a:spcBef>
              <a:spcAft>
                <a:spcPts val="0"/>
              </a:spcAft>
              <a:buSzPts val="1800"/>
              <a:buChar char="•"/>
              <a:defRPr/>
            </a:lvl7pPr>
            <a:lvl8pPr indent="-342900" lvl="7" marL="3657600" algn="l">
              <a:lnSpc>
                <a:spcPct val="120000"/>
              </a:lnSpc>
              <a:spcBef>
                <a:spcPts val="2400"/>
              </a:spcBef>
              <a:spcAft>
                <a:spcPts val="0"/>
              </a:spcAft>
              <a:buSzPts val="1800"/>
              <a:buChar char="•"/>
              <a:defRPr/>
            </a:lvl8pPr>
            <a:lvl9pPr indent="-342900" lvl="8" marL="4114800" algn="l">
              <a:lnSpc>
                <a:spcPct val="120000"/>
              </a:lnSpc>
              <a:spcBef>
                <a:spcPts val="2400"/>
              </a:spcBef>
              <a:spcAft>
                <a:spcPts val="0"/>
              </a:spcAft>
              <a:buSzPts val="1800"/>
              <a:buChar char="•"/>
              <a:defRPr/>
            </a:lvl9pPr>
          </a:lstStyle>
          <a:p/>
        </p:txBody>
      </p:sp>
      <p:sp>
        <p:nvSpPr>
          <p:cNvPr id="43" name="Google Shape;43;p7"/>
          <p:cNvSpPr txBox="1"/>
          <p:nvPr>
            <p:ph idx="2" type="body"/>
          </p:nvPr>
        </p:nvSpPr>
        <p:spPr>
          <a:xfrm>
            <a:off x="22219920" y="11362049"/>
            <a:ext cx="18379440" cy="1643571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4800"/>
              </a:spcBef>
              <a:spcAft>
                <a:spcPts val="0"/>
              </a:spcAft>
              <a:buSzPts val="1800"/>
              <a:buChar char="•"/>
              <a:defRPr/>
            </a:lvl1pPr>
            <a:lvl2pPr indent="-342900" lvl="1" marL="914400" algn="l">
              <a:lnSpc>
                <a:spcPct val="120000"/>
              </a:lnSpc>
              <a:spcBef>
                <a:spcPts val="2400"/>
              </a:spcBef>
              <a:spcAft>
                <a:spcPts val="0"/>
              </a:spcAft>
              <a:buSzPts val="1800"/>
              <a:buChar char="•"/>
              <a:defRPr/>
            </a:lvl2pPr>
            <a:lvl3pPr indent="-342900" lvl="2" marL="1371600" algn="l">
              <a:lnSpc>
                <a:spcPct val="120000"/>
              </a:lnSpc>
              <a:spcBef>
                <a:spcPts val="2400"/>
              </a:spcBef>
              <a:spcAft>
                <a:spcPts val="0"/>
              </a:spcAft>
              <a:buSzPts val="1800"/>
              <a:buChar char="•"/>
              <a:defRPr/>
            </a:lvl3pPr>
            <a:lvl4pPr indent="-342900" lvl="3" marL="1828800" algn="l">
              <a:lnSpc>
                <a:spcPct val="120000"/>
              </a:lnSpc>
              <a:spcBef>
                <a:spcPts val="2400"/>
              </a:spcBef>
              <a:spcAft>
                <a:spcPts val="0"/>
              </a:spcAft>
              <a:buSzPts val="1800"/>
              <a:buChar char="•"/>
              <a:defRPr/>
            </a:lvl4pPr>
            <a:lvl5pPr indent="-342900" lvl="4" marL="2286000" algn="l">
              <a:lnSpc>
                <a:spcPct val="120000"/>
              </a:lnSpc>
              <a:spcBef>
                <a:spcPts val="2400"/>
              </a:spcBef>
              <a:spcAft>
                <a:spcPts val="0"/>
              </a:spcAft>
              <a:buSzPts val="1800"/>
              <a:buChar char="•"/>
              <a:defRPr/>
            </a:lvl5pPr>
            <a:lvl6pPr indent="-342900" lvl="5" marL="2743200" algn="l">
              <a:lnSpc>
                <a:spcPct val="120000"/>
              </a:lnSpc>
              <a:spcBef>
                <a:spcPts val="2400"/>
              </a:spcBef>
              <a:spcAft>
                <a:spcPts val="0"/>
              </a:spcAft>
              <a:buSzPts val="1800"/>
              <a:buChar char="•"/>
              <a:defRPr/>
            </a:lvl6pPr>
            <a:lvl7pPr indent="-342900" lvl="6" marL="3200400" algn="l">
              <a:lnSpc>
                <a:spcPct val="120000"/>
              </a:lnSpc>
              <a:spcBef>
                <a:spcPts val="2400"/>
              </a:spcBef>
              <a:spcAft>
                <a:spcPts val="0"/>
              </a:spcAft>
              <a:buSzPts val="1800"/>
              <a:buChar char="•"/>
              <a:defRPr/>
            </a:lvl7pPr>
            <a:lvl8pPr indent="-342900" lvl="7" marL="3657600" algn="l">
              <a:lnSpc>
                <a:spcPct val="120000"/>
              </a:lnSpc>
              <a:spcBef>
                <a:spcPts val="2400"/>
              </a:spcBef>
              <a:spcAft>
                <a:spcPts val="0"/>
              </a:spcAft>
              <a:buSzPts val="1800"/>
              <a:buChar char="•"/>
              <a:defRPr/>
            </a:lvl8pPr>
            <a:lvl9pPr indent="-342900" lvl="8" marL="4114800" algn="l">
              <a:lnSpc>
                <a:spcPct val="120000"/>
              </a:lnSpc>
              <a:spcBef>
                <a:spcPts val="2400"/>
              </a:spcBef>
              <a:spcAft>
                <a:spcPts val="0"/>
              </a:spcAft>
              <a:buSzPts val="1800"/>
              <a:buChar char="•"/>
              <a:defRPr/>
            </a:lvl9pPr>
          </a:lstStyle>
          <a:p/>
        </p:txBody>
      </p:sp>
      <p:sp>
        <p:nvSpPr>
          <p:cNvPr id="44" name="Google Shape;44;p7"/>
          <p:cNvSpPr txBox="1"/>
          <p:nvPr>
            <p:ph idx="10" type="dt"/>
          </p:nvPr>
        </p:nvSpPr>
        <p:spPr>
          <a:xfrm>
            <a:off x="27643453" y="28239728"/>
            <a:ext cx="9875520" cy="17526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7"/>
          <p:cNvSpPr txBox="1"/>
          <p:nvPr>
            <p:ph idx="11" type="ftr"/>
          </p:nvPr>
        </p:nvSpPr>
        <p:spPr>
          <a:xfrm>
            <a:off x="3289591" y="28239728"/>
            <a:ext cx="24022393"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2" type="sldNum"/>
          </p:nvPr>
        </p:nvSpPr>
        <p:spPr>
          <a:xfrm>
            <a:off x="37850447" y="28239728"/>
            <a:ext cx="2751173"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pic>
        <p:nvPicPr>
          <p:cNvPr descr="Droplets-SD-Content-R1d.png" id="48" name="Google Shape;48;p8"/>
          <p:cNvPicPr preferRelativeResize="0"/>
          <p:nvPr/>
        </p:nvPicPr>
        <p:blipFill rotWithShape="1">
          <a:blip r:embed="rId2">
            <a:alphaModFix/>
          </a:blip>
          <a:srcRect b="0" l="0" r="0" t="0"/>
          <a:stretch/>
        </p:blipFill>
        <p:spPr>
          <a:xfrm>
            <a:off x="0" y="0"/>
            <a:ext cx="43891198" cy="32918399"/>
          </a:xfrm>
          <a:prstGeom prst="rect">
            <a:avLst/>
          </a:prstGeom>
          <a:noFill/>
          <a:ln>
            <a:noFill/>
          </a:ln>
        </p:spPr>
      </p:pic>
      <p:sp>
        <p:nvSpPr>
          <p:cNvPr id="49" name="Google Shape;49;p8"/>
          <p:cNvSpPr txBox="1"/>
          <p:nvPr>
            <p:ph type="title"/>
          </p:nvPr>
        </p:nvSpPr>
        <p:spPr>
          <a:xfrm>
            <a:off x="3289594" y="2968889"/>
            <a:ext cx="37312022" cy="766165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8"/>
          <p:cNvSpPr txBox="1"/>
          <p:nvPr>
            <p:ph idx="1" type="body"/>
          </p:nvPr>
        </p:nvSpPr>
        <p:spPr>
          <a:xfrm>
            <a:off x="4126781" y="11380887"/>
            <a:ext cx="17544509" cy="3263971"/>
          </a:xfrm>
          <a:prstGeom prst="rect">
            <a:avLst/>
          </a:prstGeom>
          <a:noFill/>
          <a:ln>
            <a:noFill/>
          </a:ln>
        </p:spPr>
        <p:txBody>
          <a:bodyPr anchorCtr="0" anchor="b" bIns="45700" lIns="91425" spcFirstLastPara="1" rIns="91425" wrap="square" tIns="45700">
            <a:noAutofit/>
          </a:bodyPr>
          <a:lstStyle>
            <a:lvl1pPr indent="-228600" lvl="0" marL="457200" algn="l">
              <a:lnSpc>
                <a:spcPct val="75000"/>
              </a:lnSpc>
              <a:spcBef>
                <a:spcPts val="4800"/>
              </a:spcBef>
              <a:spcAft>
                <a:spcPts val="0"/>
              </a:spcAft>
              <a:buSzPts val="12480"/>
              <a:buNone/>
              <a:defRPr b="0" sz="12480">
                <a:solidFill>
                  <a:schemeClr val="dk1"/>
                </a:solidFill>
              </a:defRPr>
            </a:lvl1pPr>
            <a:lvl2pPr indent="-228600" lvl="1" marL="914400" algn="l">
              <a:lnSpc>
                <a:spcPct val="120000"/>
              </a:lnSpc>
              <a:spcBef>
                <a:spcPts val="2400"/>
              </a:spcBef>
              <a:spcAft>
                <a:spcPts val="0"/>
              </a:spcAft>
              <a:buSzPts val="9600"/>
              <a:buNone/>
              <a:defRPr b="1" sz="9600"/>
            </a:lvl2pPr>
            <a:lvl3pPr indent="-228600" lvl="2" marL="1371600" algn="l">
              <a:lnSpc>
                <a:spcPct val="120000"/>
              </a:lnSpc>
              <a:spcBef>
                <a:spcPts val="2400"/>
              </a:spcBef>
              <a:spcAft>
                <a:spcPts val="0"/>
              </a:spcAft>
              <a:buSzPts val="8640"/>
              <a:buNone/>
              <a:defRPr b="1" sz="8640"/>
            </a:lvl3pPr>
            <a:lvl4pPr indent="-228600" lvl="3" marL="1828800" algn="l">
              <a:lnSpc>
                <a:spcPct val="120000"/>
              </a:lnSpc>
              <a:spcBef>
                <a:spcPts val="2400"/>
              </a:spcBef>
              <a:spcAft>
                <a:spcPts val="0"/>
              </a:spcAft>
              <a:buSzPts val="7680"/>
              <a:buNone/>
              <a:defRPr b="1" sz="7680"/>
            </a:lvl4pPr>
            <a:lvl5pPr indent="-228600" lvl="4" marL="2286000" algn="l">
              <a:lnSpc>
                <a:spcPct val="120000"/>
              </a:lnSpc>
              <a:spcBef>
                <a:spcPts val="2400"/>
              </a:spcBef>
              <a:spcAft>
                <a:spcPts val="0"/>
              </a:spcAft>
              <a:buSzPts val="7680"/>
              <a:buNone/>
              <a:defRPr b="1" sz="7680"/>
            </a:lvl5pPr>
            <a:lvl6pPr indent="-228600" lvl="5" marL="2743200" algn="l">
              <a:lnSpc>
                <a:spcPct val="120000"/>
              </a:lnSpc>
              <a:spcBef>
                <a:spcPts val="2400"/>
              </a:spcBef>
              <a:spcAft>
                <a:spcPts val="0"/>
              </a:spcAft>
              <a:buSzPts val="7680"/>
              <a:buNone/>
              <a:defRPr b="1" sz="7680"/>
            </a:lvl6pPr>
            <a:lvl7pPr indent="-228600" lvl="6" marL="3200400" algn="l">
              <a:lnSpc>
                <a:spcPct val="120000"/>
              </a:lnSpc>
              <a:spcBef>
                <a:spcPts val="2400"/>
              </a:spcBef>
              <a:spcAft>
                <a:spcPts val="0"/>
              </a:spcAft>
              <a:buSzPts val="7680"/>
              <a:buNone/>
              <a:defRPr b="1" sz="7680"/>
            </a:lvl7pPr>
            <a:lvl8pPr indent="-228600" lvl="7" marL="3657600" algn="l">
              <a:lnSpc>
                <a:spcPct val="120000"/>
              </a:lnSpc>
              <a:spcBef>
                <a:spcPts val="2400"/>
              </a:spcBef>
              <a:spcAft>
                <a:spcPts val="0"/>
              </a:spcAft>
              <a:buSzPts val="7680"/>
              <a:buNone/>
              <a:defRPr b="1" sz="7680"/>
            </a:lvl8pPr>
            <a:lvl9pPr indent="-228600" lvl="8" marL="4114800" algn="l">
              <a:lnSpc>
                <a:spcPct val="120000"/>
              </a:lnSpc>
              <a:spcBef>
                <a:spcPts val="2400"/>
              </a:spcBef>
              <a:spcAft>
                <a:spcPts val="0"/>
              </a:spcAft>
              <a:buSzPts val="7680"/>
              <a:buNone/>
              <a:defRPr b="1" sz="7680"/>
            </a:lvl9pPr>
          </a:lstStyle>
          <a:p/>
        </p:txBody>
      </p:sp>
      <p:sp>
        <p:nvSpPr>
          <p:cNvPr id="51" name="Google Shape;51;p8"/>
          <p:cNvSpPr txBox="1"/>
          <p:nvPr>
            <p:ph idx="2" type="body"/>
          </p:nvPr>
        </p:nvSpPr>
        <p:spPr>
          <a:xfrm>
            <a:off x="3289589" y="14644866"/>
            <a:ext cx="18381696" cy="1315289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4800"/>
              </a:spcBef>
              <a:spcAft>
                <a:spcPts val="0"/>
              </a:spcAft>
              <a:buSzPts val="1800"/>
              <a:buChar char="•"/>
              <a:defRPr/>
            </a:lvl1pPr>
            <a:lvl2pPr indent="-342900" lvl="1" marL="914400" algn="l">
              <a:lnSpc>
                <a:spcPct val="120000"/>
              </a:lnSpc>
              <a:spcBef>
                <a:spcPts val="2400"/>
              </a:spcBef>
              <a:spcAft>
                <a:spcPts val="0"/>
              </a:spcAft>
              <a:buSzPts val="1800"/>
              <a:buChar char="•"/>
              <a:defRPr/>
            </a:lvl2pPr>
            <a:lvl3pPr indent="-342900" lvl="2" marL="1371600" algn="l">
              <a:lnSpc>
                <a:spcPct val="120000"/>
              </a:lnSpc>
              <a:spcBef>
                <a:spcPts val="2400"/>
              </a:spcBef>
              <a:spcAft>
                <a:spcPts val="0"/>
              </a:spcAft>
              <a:buSzPts val="1800"/>
              <a:buChar char="•"/>
              <a:defRPr/>
            </a:lvl3pPr>
            <a:lvl4pPr indent="-342900" lvl="3" marL="1828800" algn="l">
              <a:lnSpc>
                <a:spcPct val="120000"/>
              </a:lnSpc>
              <a:spcBef>
                <a:spcPts val="2400"/>
              </a:spcBef>
              <a:spcAft>
                <a:spcPts val="0"/>
              </a:spcAft>
              <a:buSzPts val="1800"/>
              <a:buChar char="•"/>
              <a:defRPr/>
            </a:lvl4pPr>
            <a:lvl5pPr indent="-342900" lvl="4" marL="2286000" algn="l">
              <a:lnSpc>
                <a:spcPct val="120000"/>
              </a:lnSpc>
              <a:spcBef>
                <a:spcPts val="2400"/>
              </a:spcBef>
              <a:spcAft>
                <a:spcPts val="0"/>
              </a:spcAft>
              <a:buSzPts val="1800"/>
              <a:buChar char="•"/>
              <a:defRPr/>
            </a:lvl5pPr>
            <a:lvl6pPr indent="-342900" lvl="5" marL="2743200" algn="l">
              <a:lnSpc>
                <a:spcPct val="120000"/>
              </a:lnSpc>
              <a:spcBef>
                <a:spcPts val="2400"/>
              </a:spcBef>
              <a:spcAft>
                <a:spcPts val="0"/>
              </a:spcAft>
              <a:buSzPts val="1800"/>
              <a:buChar char="•"/>
              <a:defRPr/>
            </a:lvl6pPr>
            <a:lvl7pPr indent="-342900" lvl="6" marL="3200400" algn="l">
              <a:lnSpc>
                <a:spcPct val="120000"/>
              </a:lnSpc>
              <a:spcBef>
                <a:spcPts val="2400"/>
              </a:spcBef>
              <a:spcAft>
                <a:spcPts val="0"/>
              </a:spcAft>
              <a:buSzPts val="1800"/>
              <a:buChar char="•"/>
              <a:defRPr/>
            </a:lvl7pPr>
            <a:lvl8pPr indent="-342900" lvl="7" marL="3657600" algn="l">
              <a:lnSpc>
                <a:spcPct val="120000"/>
              </a:lnSpc>
              <a:spcBef>
                <a:spcPts val="2400"/>
              </a:spcBef>
              <a:spcAft>
                <a:spcPts val="0"/>
              </a:spcAft>
              <a:buSzPts val="1800"/>
              <a:buChar char="•"/>
              <a:defRPr/>
            </a:lvl8pPr>
            <a:lvl9pPr indent="-342900" lvl="8" marL="4114800" algn="l">
              <a:lnSpc>
                <a:spcPct val="120000"/>
              </a:lnSpc>
              <a:spcBef>
                <a:spcPts val="2400"/>
              </a:spcBef>
              <a:spcAft>
                <a:spcPts val="0"/>
              </a:spcAft>
              <a:buSzPts val="1800"/>
              <a:buChar char="•"/>
              <a:defRPr/>
            </a:lvl9pPr>
          </a:lstStyle>
          <a:p/>
        </p:txBody>
      </p:sp>
      <p:sp>
        <p:nvSpPr>
          <p:cNvPr id="52" name="Google Shape;52;p8"/>
          <p:cNvSpPr txBox="1"/>
          <p:nvPr>
            <p:ph idx="3" type="body"/>
          </p:nvPr>
        </p:nvSpPr>
        <p:spPr>
          <a:xfrm>
            <a:off x="23027123" y="11380887"/>
            <a:ext cx="17574494" cy="3263971"/>
          </a:xfrm>
          <a:prstGeom prst="rect">
            <a:avLst/>
          </a:prstGeom>
          <a:noFill/>
          <a:ln>
            <a:noFill/>
          </a:ln>
        </p:spPr>
        <p:txBody>
          <a:bodyPr anchorCtr="0" anchor="b" bIns="45700" lIns="91425" spcFirstLastPara="1" rIns="91425" wrap="square" tIns="45700">
            <a:noAutofit/>
          </a:bodyPr>
          <a:lstStyle>
            <a:lvl1pPr indent="-228600" lvl="0" marL="457200" algn="l">
              <a:lnSpc>
                <a:spcPct val="75000"/>
              </a:lnSpc>
              <a:spcBef>
                <a:spcPts val="4800"/>
              </a:spcBef>
              <a:spcAft>
                <a:spcPts val="0"/>
              </a:spcAft>
              <a:buSzPts val="12480"/>
              <a:buNone/>
              <a:defRPr b="0" sz="12480">
                <a:solidFill>
                  <a:schemeClr val="dk1"/>
                </a:solidFill>
              </a:defRPr>
            </a:lvl1pPr>
            <a:lvl2pPr indent="-228600" lvl="1" marL="914400" algn="l">
              <a:lnSpc>
                <a:spcPct val="120000"/>
              </a:lnSpc>
              <a:spcBef>
                <a:spcPts val="2400"/>
              </a:spcBef>
              <a:spcAft>
                <a:spcPts val="0"/>
              </a:spcAft>
              <a:buSzPts val="9600"/>
              <a:buNone/>
              <a:defRPr b="1" sz="9600"/>
            </a:lvl2pPr>
            <a:lvl3pPr indent="-228600" lvl="2" marL="1371600" algn="l">
              <a:lnSpc>
                <a:spcPct val="120000"/>
              </a:lnSpc>
              <a:spcBef>
                <a:spcPts val="2400"/>
              </a:spcBef>
              <a:spcAft>
                <a:spcPts val="0"/>
              </a:spcAft>
              <a:buSzPts val="8640"/>
              <a:buNone/>
              <a:defRPr b="1" sz="8640"/>
            </a:lvl3pPr>
            <a:lvl4pPr indent="-228600" lvl="3" marL="1828800" algn="l">
              <a:lnSpc>
                <a:spcPct val="120000"/>
              </a:lnSpc>
              <a:spcBef>
                <a:spcPts val="2400"/>
              </a:spcBef>
              <a:spcAft>
                <a:spcPts val="0"/>
              </a:spcAft>
              <a:buSzPts val="7680"/>
              <a:buNone/>
              <a:defRPr b="1" sz="7680"/>
            </a:lvl4pPr>
            <a:lvl5pPr indent="-228600" lvl="4" marL="2286000" algn="l">
              <a:lnSpc>
                <a:spcPct val="120000"/>
              </a:lnSpc>
              <a:spcBef>
                <a:spcPts val="2400"/>
              </a:spcBef>
              <a:spcAft>
                <a:spcPts val="0"/>
              </a:spcAft>
              <a:buSzPts val="7680"/>
              <a:buNone/>
              <a:defRPr b="1" sz="7680"/>
            </a:lvl5pPr>
            <a:lvl6pPr indent="-228600" lvl="5" marL="2743200" algn="l">
              <a:lnSpc>
                <a:spcPct val="120000"/>
              </a:lnSpc>
              <a:spcBef>
                <a:spcPts val="2400"/>
              </a:spcBef>
              <a:spcAft>
                <a:spcPts val="0"/>
              </a:spcAft>
              <a:buSzPts val="7680"/>
              <a:buNone/>
              <a:defRPr b="1" sz="7680"/>
            </a:lvl6pPr>
            <a:lvl7pPr indent="-228600" lvl="6" marL="3200400" algn="l">
              <a:lnSpc>
                <a:spcPct val="120000"/>
              </a:lnSpc>
              <a:spcBef>
                <a:spcPts val="2400"/>
              </a:spcBef>
              <a:spcAft>
                <a:spcPts val="0"/>
              </a:spcAft>
              <a:buSzPts val="7680"/>
              <a:buNone/>
              <a:defRPr b="1" sz="7680"/>
            </a:lvl7pPr>
            <a:lvl8pPr indent="-228600" lvl="7" marL="3657600" algn="l">
              <a:lnSpc>
                <a:spcPct val="120000"/>
              </a:lnSpc>
              <a:spcBef>
                <a:spcPts val="2400"/>
              </a:spcBef>
              <a:spcAft>
                <a:spcPts val="0"/>
              </a:spcAft>
              <a:buSzPts val="7680"/>
              <a:buNone/>
              <a:defRPr b="1" sz="7680"/>
            </a:lvl8pPr>
            <a:lvl9pPr indent="-228600" lvl="8" marL="4114800" algn="l">
              <a:lnSpc>
                <a:spcPct val="120000"/>
              </a:lnSpc>
              <a:spcBef>
                <a:spcPts val="2400"/>
              </a:spcBef>
              <a:spcAft>
                <a:spcPts val="0"/>
              </a:spcAft>
              <a:buSzPts val="7680"/>
              <a:buNone/>
              <a:defRPr b="1" sz="7680"/>
            </a:lvl9pPr>
          </a:lstStyle>
          <a:p/>
        </p:txBody>
      </p:sp>
      <p:sp>
        <p:nvSpPr>
          <p:cNvPr id="53" name="Google Shape;53;p8"/>
          <p:cNvSpPr txBox="1"/>
          <p:nvPr>
            <p:ph idx="4" type="body"/>
          </p:nvPr>
        </p:nvSpPr>
        <p:spPr>
          <a:xfrm>
            <a:off x="22219922" y="14644866"/>
            <a:ext cx="18379445" cy="1315289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4800"/>
              </a:spcBef>
              <a:spcAft>
                <a:spcPts val="0"/>
              </a:spcAft>
              <a:buSzPts val="1800"/>
              <a:buChar char="•"/>
              <a:defRPr/>
            </a:lvl1pPr>
            <a:lvl2pPr indent="-342900" lvl="1" marL="914400" algn="l">
              <a:lnSpc>
                <a:spcPct val="120000"/>
              </a:lnSpc>
              <a:spcBef>
                <a:spcPts val="2400"/>
              </a:spcBef>
              <a:spcAft>
                <a:spcPts val="0"/>
              </a:spcAft>
              <a:buSzPts val="1800"/>
              <a:buChar char="•"/>
              <a:defRPr/>
            </a:lvl2pPr>
            <a:lvl3pPr indent="-342900" lvl="2" marL="1371600" algn="l">
              <a:lnSpc>
                <a:spcPct val="120000"/>
              </a:lnSpc>
              <a:spcBef>
                <a:spcPts val="2400"/>
              </a:spcBef>
              <a:spcAft>
                <a:spcPts val="0"/>
              </a:spcAft>
              <a:buSzPts val="1800"/>
              <a:buChar char="•"/>
              <a:defRPr/>
            </a:lvl3pPr>
            <a:lvl4pPr indent="-342900" lvl="3" marL="1828800" algn="l">
              <a:lnSpc>
                <a:spcPct val="120000"/>
              </a:lnSpc>
              <a:spcBef>
                <a:spcPts val="2400"/>
              </a:spcBef>
              <a:spcAft>
                <a:spcPts val="0"/>
              </a:spcAft>
              <a:buSzPts val="1800"/>
              <a:buChar char="•"/>
              <a:defRPr/>
            </a:lvl4pPr>
            <a:lvl5pPr indent="-342900" lvl="4" marL="2286000" algn="l">
              <a:lnSpc>
                <a:spcPct val="120000"/>
              </a:lnSpc>
              <a:spcBef>
                <a:spcPts val="2400"/>
              </a:spcBef>
              <a:spcAft>
                <a:spcPts val="0"/>
              </a:spcAft>
              <a:buSzPts val="1800"/>
              <a:buChar char="•"/>
              <a:defRPr/>
            </a:lvl5pPr>
            <a:lvl6pPr indent="-342900" lvl="5" marL="2743200" algn="l">
              <a:lnSpc>
                <a:spcPct val="120000"/>
              </a:lnSpc>
              <a:spcBef>
                <a:spcPts val="2400"/>
              </a:spcBef>
              <a:spcAft>
                <a:spcPts val="0"/>
              </a:spcAft>
              <a:buSzPts val="1800"/>
              <a:buChar char="•"/>
              <a:defRPr/>
            </a:lvl6pPr>
            <a:lvl7pPr indent="-342900" lvl="6" marL="3200400" algn="l">
              <a:lnSpc>
                <a:spcPct val="120000"/>
              </a:lnSpc>
              <a:spcBef>
                <a:spcPts val="2400"/>
              </a:spcBef>
              <a:spcAft>
                <a:spcPts val="0"/>
              </a:spcAft>
              <a:buSzPts val="1800"/>
              <a:buChar char="•"/>
              <a:defRPr/>
            </a:lvl7pPr>
            <a:lvl8pPr indent="-342900" lvl="7" marL="3657600" algn="l">
              <a:lnSpc>
                <a:spcPct val="120000"/>
              </a:lnSpc>
              <a:spcBef>
                <a:spcPts val="2400"/>
              </a:spcBef>
              <a:spcAft>
                <a:spcPts val="0"/>
              </a:spcAft>
              <a:buSzPts val="1800"/>
              <a:buChar char="•"/>
              <a:defRPr/>
            </a:lvl8pPr>
            <a:lvl9pPr indent="-342900" lvl="8" marL="4114800" algn="l">
              <a:lnSpc>
                <a:spcPct val="120000"/>
              </a:lnSpc>
              <a:spcBef>
                <a:spcPts val="2400"/>
              </a:spcBef>
              <a:spcAft>
                <a:spcPts val="0"/>
              </a:spcAft>
              <a:buSzPts val="1800"/>
              <a:buChar char="•"/>
              <a:defRPr/>
            </a:lvl9pPr>
          </a:lstStyle>
          <a:p/>
        </p:txBody>
      </p:sp>
      <p:sp>
        <p:nvSpPr>
          <p:cNvPr id="54" name="Google Shape;54;p8"/>
          <p:cNvSpPr txBox="1"/>
          <p:nvPr>
            <p:ph idx="10" type="dt"/>
          </p:nvPr>
        </p:nvSpPr>
        <p:spPr>
          <a:xfrm>
            <a:off x="27643453" y="28239728"/>
            <a:ext cx="9875520" cy="17526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3289591" y="28239728"/>
            <a:ext cx="24022393"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37850447" y="28239728"/>
            <a:ext cx="2751173"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pic>
        <p:nvPicPr>
          <p:cNvPr descr="Droplets-SD-Content-R1d.png" id="58" name="Google Shape;58;p9"/>
          <p:cNvPicPr preferRelativeResize="0"/>
          <p:nvPr/>
        </p:nvPicPr>
        <p:blipFill rotWithShape="1">
          <a:blip r:embed="rId2">
            <a:alphaModFix/>
          </a:blip>
          <a:srcRect b="0" l="0" r="0" t="0"/>
          <a:stretch/>
        </p:blipFill>
        <p:spPr>
          <a:xfrm>
            <a:off x="0" y="0"/>
            <a:ext cx="43891198" cy="32918399"/>
          </a:xfrm>
          <a:prstGeom prst="rect">
            <a:avLst/>
          </a:prstGeom>
          <a:noFill/>
          <a:ln>
            <a:noFill/>
          </a:ln>
        </p:spPr>
      </p:pic>
      <p:sp>
        <p:nvSpPr>
          <p:cNvPr id="59" name="Google Shape;59;p9"/>
          <p:cNvSpPr txBox="1"/>
          <p:nvPr>
            <p:ph type="title"/>
          </p:nvPr>
        </p:nvSpPr>
        <p:spPr>
          <a:xfrm>
            <a:off x="3289594" y="2968889"/>
            <a:ext cx="37312022" cy="766165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0" type="dt"/>
          </p:nvPr>
        </p:nvSpPr>
        <p:spPr>
          <a:xfrm>
            <a:off x="27643453" y="28239728"/>
            <a:ext cx="9875520" cy="17526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1" type="ftr"/>
          </p:nvPr>
        </p:nvSpPr>
        <p:spPr>
          <a:xfrm>
            <a:off x="3289591" y="28239728"/>
            <a:ext cx="24022393"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2" type="sldNum"/>
          </p:nvPr>
        </p:nvSpPr>
        <p:spPr>
          <a:xfrm>
            <a:off x="37850447" y="28239728"/>
            <a:ext cx="2751173"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pic>
        <p:nvPicPr>
          <p:cNvPr descr="Droplets-SD-Content-R1d.png" id="64" name="Google Shape;64;p10"/>
          <p:cNvPicPr preferRelativeResize="0"/>
          <p:nvPr/>
        </p:nvPicPr>
        <p:blipFill rotWithShape="1">
          <a:blip r:embed="rId2">
            <a:alphaModFix/>
          </a:blip>
          <a:srcRect b="0" l="0" r="0" t="0"/>
          <a:stretch/>
        </p:blipFill>
        <p:spPr>
          <a:xfrm>
            <a:off x="0" y="0"/>
            <a:ext cx="43891198" cy="32918399"/>
          </a:xfrm>
          <a:prstGeom prst="rect">
            <a:avLst/>
          </a:prstGeom>
          <a:noFill/>
          <a:ln>
            <a:noFill/>
          </a:ln>
        </p:spPr>
      </p:pic>
      <p:sp>
        <p:nvSpPr>
          <p:cNvPr id="65" name="Google Shape;65;p10"/>
          <p:cNvSpPr txBox="1"/>
          <p:nvPr>
            <p:ph idx="10" type="dt"/>
          </p:nvPr>
        </p:nvSpPr>
        <p:spPr>
          <a:xfrm>
            <a:off x="27643453" y="28239728"/>
            <a:ext cx="9875520" cy="17526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3289591" y="28239728"/>
            <a:ext cx="24022393"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37850447" y="28239728"/>
            <a:ext cx="2751173"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8" name="Shape 68"/>
        <p:cNvGrpSpPr/>
        <p:nvPr/>
      </p:nvGrpSpPr>
      <p:grpSpPr>
        <a:xfrm>
          <a:off x="0" y="0"/>
          <a:ext cx="0" cy="0"/>
          <a:chOff x="0" y="0"/>
          <a:chExt cx="0" cy="0"/>
        </a:xfrm>
      </p:grpSpPr>
      <p:pic>
        <p:nvPicPr>
          <p:cNvPr descr="Droplets-SD-Content-R1d.png" id="69" name="Google Shape;69;p11"/>
          <p:cNvPicPr preferRelativeResize="0"/>
          <p:nvPr/>
        </p:nvPicPr>
        <p:blipFill rotWithShape="1">
          <a:blip r:embed="rId2">
            <a:alphaModFix/>
          </a:blip>
          <a:srcRect b="0" l="0" r="0" t="0"/>
          <a:stretch/>
        </p:blipFill>
        <p:spPr>
          <a:xfrm>
            <a:off x="0" y="0"/>
            <a:ext cx="43891198" cy="32918399"/>
          </a:xfrm>
          <a:prstGeom prst="rect">
            <a:avLst/>
          </a:prstGeom>
          <a:noFill/>
          <a:ln>
            <a:noFill/>
          </a:ln>
        </p:spPr>
      </p:pic>
      <p:sp>
        <p:nvSpPr>
          <p:cNvPr id="70" name="Google Shape;70;p11"/>
          <p:cNvSpPr txBox="1"/>
          <p:nvPr>
            <p:ph type="title"/>
          </p:nvPr>
        </p:nvSpPr>
        <p:spPr>
          <a:xfrm>
            <a:off x="3289589" y="2926080"/>
            <a:ext cx="14168477" cy="971161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5360"/>
              <a:buFont typeface="Twentieth Century"/>
              <a:buNone/>
              <a:defRPr sz="1536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 type="body"/>
          </p:nvPr>
        </p:nvSpPr>
        <p:spPr>
          <a:xfrm>
            <a:off x="18281025" y="2926087"/>
            <a:ext cx="22320587" cy="2487167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4800"/>
              </a:spcBef>
              <a:spcAft>
                <a:spcPts val="0"/>
              </a:spcAft>
              <a:buSzPts val="1800"/>
              <a:buChar char="•"/>
              <a:defRPr/>
            </a:lvl1pPr>
            <a:lvl2pPr indent="-342900" lvl="1" marL="914400" algn="l">
              <a:lnSpc>
                <a:spcPct val="120000"/>
              </a:lnSpc>
              <a:spcBef>
                <a:spcPts val="2400"/>
              </a:spcBef>
              <a:spcAft>
                <a:spcPts val="0"/>
              </a:spcAft>
              <a:buSzPts val="1800"/>
              <a:buChar char="•"/>
              <a:defRPr/>
            </a:lvl2pPr>
            <a:lvl3pPr indent="-342900" lvl="2" marL="1371600" algn="l">
              <a:lnSpc>
                <a:spcPct val="120000"/>
              </a:lnSpc>
              <a:spcBef>
                <a:spcPts val="2400"/>
              </a:spcBef>
              <a:spcAft>
                <a:spcPts val="0"/>
              </a:spcAft>
              <a:buSzPts val="1800"/>
              <a:buChar char="•"/>
              <a:defRPr/>
            </a:lvl3pPr>
            <a:lvl4pPr indent="-342900" lvl="3" marL="1828800" algn="l">
              <a:lnSpc>
                <a:spcPct val="120000"/>
              </a:lnSpc>
              <a:spcBef>
                <a:spcPts val="2400"/>
              </a:spcBef>
              <a:spcAft>
                <a:spcPts val="0"/>
              </a:spcAft>
              <a:buSzPts val="1800"/>
              <a:buChar char="•"/>
              <a:defRPr/>
            </a:lvl4pPr>
            <a:lvl5pPr indent="-342900" lvl="4" marL="2286000" algn="l">
              <a:lnSpc>
                <a:spcPct val="120000"/>
              </a:lnSpc>
              <a:spcBef>
                <a:spcPts val="2400"/>
              </a:spcBef>
              <a:spcAft>
                <a:spcPts val="0"/>
              </a:spcAft>
              <a:buSzPts val="1800"/>
              <a:buChar char="•"/>
              <a:defRPr/>
            </a:lvl5pPr>
            <a:lvl6pPr indent="-342900" lvl="5" marL="2743200" algn="l">
              <a:lnSpc>
                <a:spcPct val="120000"/>
              </a:lnSpc>
              <a:spcBef>
                <a:spcPts val="2400"/>
              </a:spcBef>
              <a:spcAft>
                <a:spcPts val="0"/>
              </a:spcAft>
              <a:buSzPts val="1800"/>
              <a:buChar char="•"/>
              <a:defRPr/>
            </a:lvl6pPr>
            <a:lvl7pPr indent="-342900" lvl="6" marL="3200400" algn="l">
              <a:lnSpc>
                <a:spcPct val="120000"/>
              </a:lnSpc>
              <a:spcBef>
                <a:spcPts val="2400"/>
              </a:spcBef>
              <a:spcAft>
                <a:spcPts val="0"/>
              </a:spcAft>
              <a:buSzPts val="1800"/>
              <a:buChar char="•"/>
              <a:defRPr/>
            </a:lvl7pPr>
            <a:lvl8pPr indent="-342900" lvl="7" marL="3657600" algn="l">
              <a:lnSpc>
                <a:spcPct val="120000"/>
              </a:lnSpc>
              <a:spcBef>
                <a:spcPts val="2400"/>
              </a:spcBef>
              <a:spcAft>
                <a:spcPts val="0"/>
              </a:spcAft>
              <a:buSzPts val="1800"/>
              <a:buChar char="•"/>
              <a:defRPr/>
            </a:lvl8pPr>
            <a:lvl9pPr indent="-342900" lvl="8" marL="4114800" algn="l">
              <a:lnSpc>
                <a:spcPct val="120000"/>
              </a:lnSpc>
              <a:spcBef>
                <a:spcPts val="2400"/>
              </a:spcBef>
              <a:spcAft>
                <a:spcPts val="0"/>
              </a:spcAft>
              <a:buSzPts val="1800"/>
              <a:buChar char="•"/>
              <a:defRPr/>
            </a:lvl9pPr>
          </a:lstStyle>
          <a:p/>
        </p:txBody>
      </p:sp>
      <p:sp>
        <p:nvSpPr>
          <p:cNvPr id="72" name="Google Shape;72;p11"/>
          <p:cNvSpPr txBox="1"/>
          <p:nvPr>
            <p:ph idx="2" type="body"/>
          </p:nvPr>
        </p:nvSpPr>
        <p:spPr>
          <a:xfrm>
            <a:off x="3289591" y="12637690"/>
            <a:ext cx="14168482" cy="15160070"/>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4800"/>
              </a:spcBef>
              <a:spcAft>
                <a:spcPts val="0"/>
              </a:spcAft>
              <a:buSzPts val="7680"/>
              <a:buNone/>
              <a:defRPr sz="7680"/>
            </a:lvl1pPr>
            <a:lvl2pPr indent="-228600" lvl="1" marL="914400" algn="l">
              <a:lnSpc>
                <a:spcPct val="120000"/>
              </a:lnSpc>
              <a:spcBef>
                <a:spcPts val="2400"/>
              </a:spcBef>
              <a:spcAft>
                <a:spcPts val="0"/>
              </a:spcAft>
              <a:buSzPts val="6720"/>
              <a:buNone/>
              <a:defRPr sz="6719"/>
            </a:lvl2pPr>
            <a:lvl3pPr indent="-228600" lvl="2" marL="1371600" algn="l">
              <a:lnSpc>
                <a:spcPct val="120000"/>
              </a:lnSpc>
              <a:spcBef>
                <a:spcPts val="2400"/>
              </a:spcBef>
              <a:spcAft>
                <a:spcPts val="0"/>
              </a:spcAft>
              <a:buSzPts val="5760"/>
              <a:buNone/>
              <a:defRPr sz="5760"/>
            </a:lvl3pPr>
            <a:lvl4pPr indent="-228600" lvl="3" marL="1828800" algn="l">
              <a:lnSpc>
                <a:spcPct val="120000"/>
              </a:lnSpc>
              <a:spcBef>
                <a:spcPts val="2400"/>
              </a:spcBef>
              <a:spcAft>
                <a:spcPts val="0"/>
              </a:spcAft>
              <a:buSzPts val="4800"/>
              <a:buNone/>
              <a:defRPr sz="4800"/>
            </a:lvl4pPr>
            <a:lvl5pPr indent="-228600" lvl="4" marL="2286000" algn="l">
              <a:lnSpc>
                <a:spcPct val="120000"/>
              </a:lnSpc>
              <a:spcBef>
                <a:spcPts val="2400"/>
              </a:spcBef>
              <a:spcAft>
                <a:spcPts val="0"/>
              </a:spcAft>
              <a:buSzPts val="4800"/>
              <a:buNone/>
              <a:defRPr sz="4800"/>
            </a:lvl5pPr>
            <a:lvl6pPr indent="-228600" lvl="5" marL="2743200" algn="l">
              <a:lnSpc>
                <a:spcPct val="120000"/>
              </a:lnSpc>
              <a:spcBef>
                <a:spcPts val="2400"/>
              </a:spcBef>
              <a:spcAft>
                <a:spcPts val="0"/>
              </a:spcAft>
              <a:buSzPts val="4800"/>
              <a:buNone/>
              <a:defRPr sz="4800"/>
            </a:lvl6pPr>
            <a:lvl7pPr indent="-228600" lvl="6" marL="3200400" algn="l">
              <a:lnSpc>
                <a:spcPct val="120000"/>
              </a:lnSpc>
              <a:spcBef>
                <a:spcPts val="2400"/>
              </a:spcBef>
              <a:spcAft>
                <a:spcPts val="0"/>
              </a:spcAft>
              <a:buSzPts val="4800"/>
              <a:buNone/>
              <a:defRPr sz="4800"/>
            </a:lvl7pPr>
            <a:lvl8pPr indent="-228600" lvl="7" marL="3657600" algn="l">
              <a:lnSpc>
                <a:spcPct val="120000"/>
              </a:lnSpc>
              <a:spcBef>
                <a:spcPts val="2400"/>
              </a:spcBef>
              <a:spcAft>
                <a:spcPts val="0"/>
              </a:spcAft>
              <a:buSzPts val="4800"/>
              <a:buNone/>
              <a:defRPr sz="4800"/>
            </a:lvl8pPr>
            <a:lvl9pPr indent="-228600" lvl="8" marL="4114800" algn="l">
              <a:lnSpc>
                <a:spcPct val="120000"/>
              </a:lnSpc>
              <a:spcBef>
                <a:spcPts val="2400"/>
              </a:spcBef>
              <a:spcAft>
                <a:spcPts val="0"/>
              </a:spcAft>
              <a:buSzPts val="4800"/>
              <a:buNone/>
              <a:defRPr sz="4800"/>
            </a:lvl9pPr>
          </a:lstStyle>
          <a:p/>
        </p:txBody>
      </p:sp>
      <p:sp>
        <p:nvSpPr>
          <p:cNvPr id="73" name="Google Shape;73;p11"/>
          <p:cNvSpPr txBox="1"/>
          <p:nvPr>
            <p:ph idx="10" type="dt"/>
          </p:nvPr>
        </p:nvSpPr>
        <p:spPr>
          <a:xfrm>
            <a:off x="27643453" y="28239728"/>
            <a:ext cx="9875520" cy="17526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1" type="ftr"/>
          </p:nvPr>
        </p:nvSpPr>
        <p:spPr>
          <a:xfrm>
            <a:off x="3289591" y="28239728"/>
            <a:ext cx="24022393"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txBox="1"/>
          <p:nvPr>
            <p:ph idx="12" type="sldNum"/>
          </p:nvPr>
        </p:nvSpPr>
        <p:spPr>
          <a:xfrm>
            <a:off x="37850447" y="28239728"/>
            <a:ext cx="2751173"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B7B7B7"/>
            </a:gs>
          </a:gsLst>
          <a:lin ang="5400000" scaled="0"/>
        </a:gradFill>
      </p:bgPr>
    </p:bg>
    <p:spTree>
      <p:nvGrpSpPr>
        <p:cNvPr id="5" name="Shape 5"/>
        <p:cNvGrpSpPr/>
        <p:nvPr/>
      </p:nvGrpSpPr>
      <p:grpSpPr>
        <a:xfrm>
          <a:off x="0" y="0"/>
          <a:ext cx="0" cy="0"/>
          <a:chOff x="0" y="0"/>
          <a:chExt cx="0" cy="0"/>
        </a:xfrm>
      </p:grpSpPr>
      <p:pic>
        <p:nvPicPr>
          <p:cNvPr descr="\\DROBO-FS\QuickDrops\JB\PPTX NG\Droplets\LightingOverlay.png" id="6" name="Google Shape;6;p2"/>
          <p:cNvPicPr preferRelativeResize="0"/>
          <p:nvPr/>
        </p:nvPicPr>
        <p:blipFill rotWithShape="1">
          <a:blip r:embed="rId1">
            <a:alphaModFix/>
          </a:blip>
          <a:srcRect b="0" l="0" r="0" t="0"/>
          <a:stretch/>
        </p:blipFill>
        <p:spPr>
          <a:xfrm>
            <a:off x="5" y="-3"/>
            <a:ext cx="43891210" cy="32918405"/>
          </a:xfrm>
          <a:prstGeom prst="rect">
            <a:avLst/>
          </a:prstGeom>
          <a:noFill/>
          <a:ln>
            <a:noFill/>
          </a:ln>
        </p:spPr>
      </p:pic>
      <p:sp>
        <p:nvSpPr>
          <p:cNvPr id="7" name="Google Shape;7;p2"/>
          <p:cNvSpPr txBox="1"/>
          <p:nvPr>
            <p:ph type="title"/>
          </p:nvPr>
        </p:nvSpPr>
        <p:spPr>
          <a:xfrm>
            <a:off x="3289594" y="2968889"/>
            <a:ext cx="37312022" cy="7661650"/>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dk1"/>
              </a:buClr>
              <a:buSzPts val="17280"/>
              <a:buFont typeface="Twentieth Century"/>
              <a:buNone/>
              <a:defRPr b="0" i="0" sz="17280" u="none" cap="none" strike="noStrike">
                <a:solidFill>
                  <a:schemeClr val="dk1"/>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2"/>
          <p:cNvSpPr txBox="1"/>
          <p:nvPr>
            <p:ph idx="1" type="body"/>
          </p:nvPr>
        </p:nvSpPr>
        <p:spPr>
          <a:xfrm>
            <a:off x="3289591" y="11362053"/>
            <a:ext cx="37312028" cy="16435714"/>
          </a:xfrm>
          <a:prstGeom prst="rect">
            <a:avLst/>
          </a:prstGeom>
          <a:noFill/>
          <a:ln>
            <a:noFill/>
          </a:ln>
        </p:spPr>
        <p:txBody>
          <a:bodyPr anchorCtr="0" anchor="t" bIns="45700" lIns="91425" spcFirstLastPara="1" rIns="91425" wrap="square" tIns="45700">
            <a:normAutofit/>
          </a:bodyPr>
          <a:lstStyle>
            <a:lvl1pPr indent="-838200" lvl="0" marL="457200" marR="0" rtl="0" algn="l">
              <a:lnSpc>
                <a:spcPct val="120000"/>
              </a:lnSpc>
              <a:spcBef>
                <a:spcPts val="4800"/>
              </a:spcBef>
              <a:spcAft>
                <a:spcPts val="0"/>
              </a:spcAft>
              <a:buClr>
                <a:schemeClr val="dk1"/>
              </a:buClr>
              <a:buSzPts val="9600"/>
              <a:buFont typeface="Arial"/>
              <a:buChar char="•"/>
              <a:defRPr b="0" i="0" sz="9600" u="none" cap="none" strike="noStrike">
                <a:solidFill>
                  <a:schemeClr val="dk1"/>
                </a:solidFill>
                <a:latin typeface="Twentieth Century"/>
                <a:ea typeface="Twentieth Century"/>
                <a:cs typeface="Twentieth Century"/>
                <a:sym typeface="Twentieth Century"/>
              </a:defRPr>
            </a:lvl1pPr>
            <a:lvl2pPr indent="-777240" lvl="1" marL="914400" marR="0" rtl="0" algn="l">
              <a:lnSpc>
                <a:spcPct val="120000"/>
              </a:lnSpc>
              <a:spcBef>
                <a:spcPts val="2400"/>
              </a:spcBef>
              <a:spcAft>
                <a:spcPts val="0"/>
              </a:spcAft>
              <a:buClr>
                <a:schemeClr val="dk1"/>
              </a:buClr>
              <a:buSzPts val="8640"/>
              <a:buFont typeface="Arial"/>
              <a:buChar char="•"/>
              <a:defRPr b="0" i="0" sz="8640" u="none" cap="none" strike="noStrike">
                <a:solidFill>
                  <a:schemeClr val="dk1"/>
                </a:solidFill>
                <a:latin typeface="Twentieth Century"/>
                <a:ea typeface="Twentieth Century"/>
                <a:cs typeface="Twentieth Century"/>
                <a:sym typeface="Twentieth Century"/>
              </a:defRPr>
            </a:lvl2pPr>
            <a:lvl3pPr indent="-716280" lvl="2" marL="1371600" marR="0" rtl="0" algn="l">
              <a:lnSpc>
                <a:spcPct val="120000"/>
              </a:lnSpc>
              <a:spcBef>
                <a:spcPts val="2400"/>
              </a:spcBef>
              <a:spcAft>
                <a:spcPts val="0"/>
              </a:spcAft>
              <a:buClr>
                <a:schemeClr val="dk1"/>
              </a:buClr>
              <a:buSzPts val="7680"/>
              <a:buFont typeface="Arial"/>
              <a:buChar char="•"/>
              <a:defRPr b="0" i="0" sz="7680" u="none" cap="none" strike="noStrike">
                <a:solidFill>
                  <a:schemeClr val="dk1"/>
                </a:solidFill>
                <a:latin typeface="Twentieth Century"/>
                <a:ea typeface="Twentieth Century"/>
                <a:cs typeface="Twentieth Century"/>
                <a:sym typeface="Twentieth Century"/>
              </a:defRPr>
            </a:lvl3pPr>
            <a:lvl4pPr indent="-655320" lvl="3" marL="1828800" marR="0" rtl="0" algn="l">
              <a:lnSpc>
                <a:spcPct val="120000"/>
              </a:lnSpc>
              <a:spcBef>
                <a:spcPts val="2400"/>
              </a:spcBef>
              <a:spcAft>
                <a:spcPts val="0"/>
              </a:spcAft>
              <a:buClr>
                <a:schemeClr val="dk1"/>
              </a:buClr>
              <a:buSzPts val="6720"/>
              <a:buFont typeface="Arial"/>
              <a:buChar char="•"/>
              <a:defRPr b="0" i="0" sz="6719" u="none" cap="none" strike="noStrike">
                <a:solidFill>
                  <a:schemeClr val="dk1"/>
                </a:solidFill>
                <a:latin typeface="Twentieth Century"/>
                <a:ea typeface="Twentieth Century"/>
                <a:cs typeface="Twentieth Century"/>
                <a:sym typeface="Twentieth Century"/>
              </a:defRPr>
            </a:lvl4pPr>
            <a:lvl5pPr indent="-655320" lvl="4" marL="2286000" marR="0" rtl="0" algn="l">
              <a:lnSpc>
                <a:spcPct val="120000"/>
              </a:lnSpc>
              <a:spcBef>
                <a:spcPts val="2400"/>
              </a:spcBef>
              <a:spcAft>
                <a:spcPts val="0"/>
              </a:spcAft>
              <a:buClr>
                <a:schemeClr val="dk1"/>
              </a:buClr>
              <a:buSzPts val="6720"/>
              <a:buFont typeface="Arial"/>
              <a:buChar char="•"/>
              <a:defRPr b="0" i="0" sz="6719" u="none" cap="none" strike="noStrike">
                <a:solidFill>
                  <a:schemeClr val="dk1"/>
                </a:solidFill>
                <a:latin typeface="Twentieth Century"/>
                <a:ea typeface="Twentieth Century"/>
                <a:cs typeface="Twentieth Century"/>
                <a:sym typeface="Twentieth Century"/>
              </a:defRPr>
            </a:lvl5pPr>
            <a:lvl6pPr indent="-655320" lvl="5" marL="2743200" marR="0" rtl="0" algn="l">
              <a:lnSpc>
                <a:spcPct val="120000"/>
              </a:lnSpc>
              <a:spcBef>
                <a:spcPts val="2400"/>
              </a:spcBef>
              <a:spcAft>
                <a:spcPts val="0"/>
              </a:spcAft>
              <a:buClr>
                <a:schemeClr val="dk1"/>
              </a:buClr>
              <a:buSzPts val="6720"/>
              <a:buFont typeface="Arial"/>
              <a:buChar char="•"/>
              <a:defRPr b="0" i="0" sz="6719" u="none" cap="none" strike="noStrike">
                <a:solidFill>
                  <a:schemeClr val="dk1"/>
                </a:solidFill>
                <a:latin typeface="Twentieth Century"/>
                <a:ea typeface="Twentieth Century"/>
                <a:cs typeface="Twentieth Century"/>
                <a:sym typeface="Twentieth Century"/>
              </a:defRPr>
            </a:lvl6pPr>
            <a:lvl7pPr indent="-655320" lvl="6" marL="3200400" marR="0" rtl="0" algn="l">
              <a:lnSpc>
                <a:spcPct val="120000"/>
              </a:lnSpc>
              <a:spcBef>
                <a:spcPts val="2400"/>
              </a:spcBef>
              <a:spcAft>
                <a:spcPts val="0"/>
              </a:spcAft>
              <a:buClr>
                <a:schemeClr val="dk1"/>
              </a:buClr>
              <a:buSzPts val="6720"/>
              <a:buFont typeface="Arial"/>
              <a:buChar char="•"/>
              <a:defRPr b="0" i="0" sz="6719" u="none" cap="none" strike="noStrike">
                <a:solidFill>
                  <a:schemeClr val="dk1"/>
                </a:solidFill>
                <a:latin typeface="Twentieth Century"/>
                <a:ea typeface="Twentieth Century"/>
                <a:cs typeface="Twentieth Century"/>
                <a:sym typeface="Twentieth Century"/>
              </a:defRPr>
            </a:lvl7pPr>
            <a:lvl8pPr indent="-655320" lvl="7" marL="3657600" marR="0" rtl="0" algn="l">
              <a:lnSpc>
                <a:spcPct val="120000"/>
              </a:lnSpc>
              <a:spcBef>
                <a:spcPts val="2400"/>
              </a:spcBef>
              <a:spcAft>
                <a:spcPts val="0"/>
              </a:spcAft>
              <a:buClr>
                <a:schemeClr val="dk1"/>
              </a:buClr>
              <a:buSzPts val="6720"/>
              <a:buFont typeface="Arial"/>
              <a:buChar char="•"/>
              <a:defRPr b="0" i="0" sz="6719" u="none" cap="none" strike="noStrike">
                <a:solidFill>
                  <a:schemeClr val="dk1"/>
                </a:solidFill>
                <a:latin typeface="Twentieth Century"/>
                <a:ea typeface="Twentieth Century"/>
                <a:cs typeface="Twentieth Century"/>
                <a:sym typeface="Twentieth Century"/>
              </a:defRPr>
            </a:lvl8pPr>
            <a:lvl9pPr indent="-655320" lvl="8" marL="4114800" marR="0" rtl="0" algn="l">
              <a:lnSpc>
                <a:spcPct val="120000"/>
              </a:lnSpc>
              <a:spcBef>
                <a:spcPts val="2400"/>
              </a:spcBef>
              <a:spcAft>
                <a:spcPts val="0"/>
              </a:spcAft>
              <a:buClr>
                <a:schemeClr val="dk1"/>
              </a:buClr>
              <a:buSzPts val="6720"/>
              <a:buFont typeface="Arial"/>
              <a:buChar char="•"/>
              <a:defRPr b="0" i="0" sz="6719" u="none" cap="none" strike="noStrike">
                <a:solidFill>
                  <a:schemeClr val="dk1"/>
                </a:solidFill>
                <a:latin typeface="Twentieth Century"/>
                <a:ea typeface="Twentieth Century"/>
                <a:cs typeface="Twentieth Century"/>
                <a:sym typeface="Twentieth Century"/>
              </a:defRPr>
            </a:lvl9pPr>
          </a:lstStyle>
          <a:p/>
        </p:txBody>
      </p:sp>
      <p:sp>
        <p:nvSpPr>
          <p:cNvPr id="9" name="Google Shape;9;p2"/>
          <p:cNvSpPr txBox="1"/>
          <p:nvPr>
            <p:ph idx="10" type="dt"/>
          </p:nvPr>
        </p:nvSpPr>
        <p:spPr>
          <a:xfrm>
            <a:off x="27643453" y="28239728"/>
            <a:ext cx="9875520" cy="17526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4800" u="none" cap="none" strike="noStrike">
                <a:solidFill>
                  <a:schemeClr val="dk1"/>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0" name="Google Shape;10;p2"/>
          <p:cNvSpPr txBox="1"/>
          <p:nvPr>
            <p:ph idx="11" type="ftr"/>
          </p:nvPr>
        </p:nvSpPr>
        <p:spPr>
          <a:xfrm>
            <a:off x="3289591" y="28239728"/>
            <a:ext cx="24022393" cy="1752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800" u="none" cap="none" strike="noStrike">
                <a:solidFill>
                  <a:schemeClr val="dk1"/>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1" name="Google Shape;11;p2"/>
          <p:cNvSpPr txBox="1"/>
          <p:nvPr>
            <p:ph idx="12" type="sldNum"/>
          </p:nvPr>
        </p:nvSpPr>
        <p:spPr>
          <a:xfrm>
            <a:off x="37850447" y="28239728"/>
            <a:ext cx="2751173" cy="1752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1pPr>
            <a:lvl2pPr indent="0" lvl="1" marL="0" marR="0" rtl="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2pPr>
            <a:lvl3pPr indent="0" lvl="2" marL="0" marR="0" rtl="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3pPr>
            <a:lvl4pPr indent="0" lvl="3" marL="0" marR="0" rtl="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4pPr>
            <a:lvl5pPr indent="0" lvl="4" marL="0" marR="0" rtl="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5pPr>
            <a:lvl6pPr indent="0" lvl="5" marL="0" marR="0" rtl="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6pPr>
            <a:lvl7pPr indent="0" lvl="6" marL="0" marR="0" rtl="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7pPr>
            <a:lvl8pPr indent="0" lvl="7" marL="0" marR="0" rtl="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8pPr>
            <a:lvl9pPr indent="0" lvl="8" marL="0" marR="0" rtl="0" algn="r">
              <a:lnSpc>
                <a:spcPct val="100000"/>
              </a:lnSpc>
              <a:spcBef>
                <a:spcPts val="0"/>
              </a:spcBef>
              <a:spcAft>
                <a:spcPts val="0"/>
              </a:spcAft>
              <a:buClr>
                <a:srgbClr val="000000"/>
              </a:buClr>
              <a:buSzPts val="4800"/>
              <a:buFont typeface="Arial"/>
              <a:buNone/>
              <a:defRPr b="0" i="0" sz="48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1" Type="http://schemas.openxmlformats.org/officeDocument/2006/relationships/image" Target="../media/image10.jpg"/><Relationship Id="rId10" Type="http://schemas.openxmlformats.org/officeDocument/2006/relationships/image" Target="../media/image5.png"/><Relationship Id="rId13" Type="http://schemas.openxmlformats.org/officeDocument/2006/relationships/image" Target="../media/image13.png"/><Relationship Id="rId12"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4.png"/><Relationship Id="rId9" Type="http://schemas.openxmlformats.org/officeDocument/2006/relationships/image" Target="../media/image7.png"/><Relationship Id="rId1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3.png"/><Relationship Id="rId8"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g18a4c1ca01c_0_0"/>
          <p:cNvPicPr preferRelativeResize="0"/>
          <p:nvPr/>
        </p:nvPicPr>
        <p:blipFill>
          <a:blip r:embed="rId3">
            <a:alphaModFix/>
          </a:blip>
          <a:stretch>
            <a:fillRect/>
          </a:stretch>
        </p:blipFill>
        <p:spPr>
          <a:xfrm>
            <a:off x="9473240" y="116900"/>
            <a:ext cx="25097131" cy="32684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165" name="Shape 165"/>
        <p:cNvGrpSpPr/>
        <p:nvPr/>
      </p:nvGrpSpPr>
      <p:grpSpPr>
        <a:xfrm>
          <a:off x="0" y="0"/>
          <a:ext cx="0" cy="0"/>
          <a:chOff x="0" y="0"/>
          <a:chExt cx="0" cy="0"/>
        </a:xfrm>
      </p:grpSpPr>
      <p:sp>
        <p:nvSpPr>
          <p:cNvPr id="166" name="Google Shape;166;p1"/>
          <p:cNvSpPr/>
          <p:nvPr/>
        </p:nvSpPr>
        <p:spPr>
          <a:xfrm>
            <a:off x="531925" y="28974200"/>
            <a:ext cx="11987700" cy="3608700"/>
          </a:xfrm>
          <a:prstGeom prst="rect">
            <a:avLst/>
          </a:prstGeom>
          <a:solidFill>
            <a:srgbClr val="EAD1DC"/>
          </a:solidFill>
          <a:ln cap="flat" cmpd="sng" w="88900">
            <a:solidFill>
              <a:srgbClr val="99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67" name="Google Shape;167;p1"/>
          <p:cNvSpPr/>
          <p:nvPr/>
        </p:nvSpPr>
        <p:spPr>
          <a:xfrm>
            <a:off x="13047700" y="4724400"/>
            <a:ext cx="17792400" cy="11428500"/>
          </a:xfrm>
          <a:prstGeom prst="rect">
            <a:avLst/>
          </a:prstGeom>
          <a:solidFill>
            <a:srgbClr val="EAD1DC"/>
          </a:solidFill>
          <a:ln cap="flat" cmpd="sng" w="88900">
            <a:solidFill>
              <a:srgbClr val="99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68" name="Google Shape;168;p1"/>
          <p:cNvSpPr txBox="1"/>
          <p:nvPr/>
        </p:nvSpPr>
        <p:spPr>
          <a:xfrm>
            <a:off x="13106400" y="4747500"/>
            <a:ext cx="17678400" cy="738900"/>
          </a:xfrm>
          <a:prstGeom prst="rect">
            <a:avLst/>
          </a:prstGeom>
          <a:solidFill>
            <a:srgbClr val="C9DAF8"/>
          </a:solidFill>
          <a:ln cap="flat" cmpd="sng" w="28575">
            <a:solidFill>
              <a:srgbClr val="1155CC"/>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45700" lIns="0" spcFirstLastPara="1" rIns="0"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lang="en-US" sz="4200">
                <a:solidFill>
                  <a:schemeClr val="dk1"/>
                </a:solidFill>
                <a:latin typeface="Roboto Serif Medium"/>
                <a:ea typeface="Roboto Serif Medium"/>
                <a:cs typeface="Roboto Serif Medium"/>
                <a:sym typeface="Roboto Serif Medium"/>
              </a:rPr>
              <a:t>Functional Block Diagram</a:t>
            </a:r>
            <a:endParaRPr i="0" sz="4200" cap="none" strike="noStrike">
              <a:solidFill>
                <a:srgbClr val="000000"/>
              </a:solidFill>
              <a:latin typeface="Roboto Serif Medium"/>
              <a:ea typeface="Roboto Serif Medium"/>
              <a:cs typeface="Roboto Serif Medium"/>
              <a:sym typeface="Roboto Serif Medium"/>
            </a:endParaRPr>
          </a:p>
        </p:txBody>
      </p:sp>
      <p:grpSp>
        <p:nvGrpSpPr>
          <p:cNvPr id="169" name="Google Shape;169;p1"/>
          <p:cNvGrpSpPr/>
          <p:nvPr/>
        </p:nvGrpSpPr>
        <p:grpSpPr>
          <a:xfrm>
            <a:off x="469478" y="337627"/>
            <a:ext cx="42813434" cy="3700881"/>
            <a:chOff x="912116" y="912915"/>
            <a:chExt cx="42064683" cy="3935433"/>
          </a:xfrm>
        </p:grpSpPr>
        <p:grpSp>
          <p:nvGrpSpPr>
            <p:cNvPr id="170" name="Google Shape;170;p1"/>
            <p:cNvGrpSpPr/>
            <p:nvPr/>
          </p:nvGrpSpPr>
          <p:grpSpPr>
            <a:xfrm>
              <a:off x="914400" y="912915"/>
              <a:ext cx="42062399" cy="3935433"/>
              <a:chOff x="914400" y="912915"/>
              <a:chExt cx="42062399" cy="3935433"/>
            </a:xfrm>
          </p:grpSpPr>
          <p:grpSp>
            <p:nvGrpSpPr>
              <p:cNvPr id="171" name="Google Shape;171;p1"/>
              <p:cNvGrpSpPr/>
              <p:nvPr/>
            </p:nvGrpSpPr>
            <p:grpSpPr>
              <a:xfrm>
                <a:off x="914400" y="912915"/>
                <a:ext cx="42062399" cy="3935433"/>
                <a:chOff x="914400" y="912915"/>
                <a:chExt cx="42062399" cy="3935433"/>
              </a:xfrm>
            </p:grpSpPr>
            <p:sp>
              <p:nvSpPr>
                <p:cNvPr id="172" name="Google Shape;172;p1"/>
                <p:cNvSpPr/>
                <p:nvPr/>
              </p:nvSpPr>
              <p:spPr>
                <a:xfrm>
                  <a:off x="914400" y="912915"/>
                  <a:ext cx="42062399" cy="3935433"/>
                </a:xfrm>
                <a:prstGeom prst="rect">
                  <a:avLst/>
                </a:prstGeom>
                <a:solidFill>
                  <a:srgbClr val="EAD1DC"/>
                </a:solidFill>
                <a:ln cap="flat" cmpd="sng" w="76200">
                  <a:solidFill>
                    <a:srgbClr val="9900FF"/>
                  </a:solidFill>
                  <a:prstDash val="solid"/>
                  <a:round/>
                  <a:headEnd len="sm" w="sm" type="none"/>
                  <a:tailEnd len="sm" w="sm" type="none"/>
                </a:ln>
                <a:effectLst>
                  <a:outerShdw rotWithShape="0" algn="bl">
                    <a:srgbClr val="000000"/>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73" name="Google Shape;173;p1"/>
                <p:cNvSpPr txBox="1"/>
                <p:nvPr/>
              </p:nvSpPr>
              <p:spPr>
                <a:xfrm>
                  <a:off x="4227508" y="2930961"/>
                  <a:ext cx="35623500" cy="1571400"/>
                </a:xfrm>
                <a:prstGeom prst="rect">
                  <a:avLst/>
                </a:prstGeom>
                <a:noFill/>
                <a:ln>
                  <a:noFill/>
                </a:ln>
                <a:effectLst>
                  <a:outerShdw rotWithShape="0" algn="bl">
                    <a:srgbClr val="000000"/>
                  </a:outerShdw>
                </a:effectLst>
              </p:spPr>
              <p:txBody>
                <a:bodyPr anchorCtr="0" anchor="t" bIns="45700" lIns="0" spcFirstLastPara="1" rIns="0" wrap="square" tIns="45700">
                  <a:spAutoFit/>
                </a:bodyPr>
                <a:lstStyle/>
                <a:p>
                  <a:pPr indent="0" lvl="0" marL="0" marR="0" rtl="0" algn="ctr">
                    <a:lnSpc>
                      <a:spcPct val="100000"/>
                    </a:lnSpc>
                    <a:spcBef>
                      <a:spcPts val="0"/>
                    </a:spcBef>
                    <a:spcAft>
                      <a:spcPts val="0"/>
                    </a:spcAft>
                    <a:buClr>
                      <a:srgbClr val="000000"/>
                    </a:buClr>
                    <a:buSzPts val="8000"/>
                    <a:buFont typeface="Arial"/>
                    <a:buNone/>
                  </a:pPr>
                  <a:r>
                    <a:rPr lang="en-US" sz="4500">
                      <a:solidFill>
                        <a:schemeClr val="dk1"/>
                      </a:solidFill>
                      <a:latin typeface="Roboto Serif Medium"/>
                      <a:ea typeface="Roboto Serif Medium"/>
                      <a:cs typeface="Roboto Serif Medium"/>
                      <a:sym typeface="Roboto Serif Medium"/>
                    </a:rPr>
                    <a:t>Sponsor: USL Lab, UTSA</a:t>
                  </a:r>
                  <a:endParaRPr sz="4500">
                    <a:solidFill>
                      <a:schemeClr val="dk1"/>
                    </a:solidFill>
                    <a:latin typeface="Roboto Serif Medium"/>
                    <a:ea typeface="Roboto Serif Medium"/>
                    <a:cs typeface="Roboto Serif Medium"/>
                    <a:sym typeface="Roboto Serif Medium"/>
                  </a:endParaRPr>
                </a:p>
                <a:p>
                  <a:pPr indent="0" lvl="0" marL="0" marR="0" rtl="0" algn="ctr">
                    <a:lnSpc>
                      <a:spcPct val="100000"/>
                    </a:lnSpc>
                    <a:spcBef>
                      <a:spcPts val="0"/>
                    </a:spcBef>
                    <a:spcAft>
                      <a:spcPts val="0"/>
                    </a:spcAft>
                    <a:buClr>
                      <a:srgbClr val="000000"/>
                    </a:buClr>
                    <a:buSzPts val="8000"/>
                    <a:buFont typeface="Arial"/>
                    <a:buNone/>
                  </a:pPr>
                  <a:r>
                    <a:rPr lang="en-US" sz="4500">
                      <a:solidFill>
                        <a:schemeClr val="dk1"/>
                      </a:solidFill>
                      <a:latin typeface="Roboto Serif Medium"/>
                      <a:ea typeface="Roboto Serif Medium"/>
                      <a:cs typeface="Roboto Serif Medium"/>
                      <a:sym typeface="Roboto Serif Medium"/>
                    </a:rPr>
                    <a:t>Ehab Afsoonko, Conrad Obeng, Lexi McMinn, Mark James Jr., Matthew Moubray</a:t>
                  </a:r>
                  <a:r>
                    <a:rPr i="0" lang="en-US" sz="4500" u="none" cap="none" strike="noStrike">
                      <a:solidFill>
                        <a:schemeClr val="dk1"/>
                      </a:solidFill>
                      <a:latin typeface="Times New Roman"/>
                      <a:ea typeface="Times New Roman"/>
                      <a:cs typeface="Times New Roman"/>
                      <a:sym typeface="Times New Roman"/>
                    </a:rPr>
                    <a:t> </a:t>
                  </a:r>
                  <a:endParaRPr i="0" sz="4500" u="none" cap="none" strike="noStrike">
                    <a:solidFill>
                      <a:srgbClr val="000000"/>
                    </a:solidFill>
                    <a:latin typeface="Times New Roman"/>
                    <a:ea typeface="Times New Roman"/>
                    <a:cs typeface="Times New Roman"/>
                    <a:sym typeface="Times New Roman"/>
                  </a:endParaRPr>
                </a:p>
              </p:txBody>
            </p:sp>
          </p:grpSp>
          <p:sp>
            <p:nvSpPr>
              <p:cNvPr id="174" name="Google Shape;174;p1"/>
              <p:cNvSpPr txBox="1"/>
              <p:nvPr/>
            </p:nvSpPr>
            <p:spPr>
              <a:xfrm>
                <a:off x="7377946" y="1113133"/>
                <a:ext cx="29322600" cy="1538400"/>
              </a:xfrm>
              <a:prstGeom prst="rect">
                <a:avLst/>
              </a:prstGeom>
              <a:noFill/>
              <a:ln>
                <a:noFill/>
              </a:ln>
              <a:effectLst>
                <a:outerShdw rotWithShape="0" algn="bl">
                  <a:srgbClr val="000000"/>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800"/>
                  <a:buFont typeface="Arial"/>
                  <a:buNone/>
                </a:pPr>
                <a:r>
                  <a:rPr lang="en-US" sz="8800">
                    <a:solidFill>
                      <a:schemeClr val="dk1"/>
                    </a:solidFill>
                    <a:latin typeface="Roboto Serif Medium"/>
                    <a:ea typeface="Roboto Serif Medium"/>
                    <a:cs typeface="Roboto Serif Medium"/>
                    <a:sym typeface="Roboto Serif Medium"/>
                  </a:rPr>
                  <a:t>Alternative Transportation Modes for UAV Systems</a:t>
                </a:r>
                <a:endParaRPr sz="8800">
                  <a:solidFill>
                    <a:schemeClr val="dk1"/>
                  </a:solidFill>
                  <a:latin typeface="Roboto Serif Medium"/>
                  <a:ea typeface="Roboto Serif Medium"/>
                  <a:cs typeface="Roboto Serif Medium"/>
                  <a:sym typeface="Roboto Serif Medium"/>
                </a:endParaRPr>
              </a:p>
            </p:txBody>
          </p:sp>
        </p:grpSp>
        <p:pic>
          <p:nvPicPr>
            <p:cNvPr id="175" name="Google Shape;175;p1"/>
            <p:cNvPicPr preferRelativeResize="0"/>
            <p:nvPr/>
          </p:nvPicPr>
          <p:blipFill rotWithShape="1">
            <a:blip r:embed="rId3">
              <a:alphaModFix/>
            </a:blip>
            <a:srcRect b="0" l="0" r="0" t="0"/>
            <a:stretch/>
          </p:blipFill>
          <p:spPr>
            <a:xfrm>
              <a:off x="912116" y="3276375"/>
              <a:ext cx="6454881" cy="1358916"/>
            </a:xfrm>
            <a:prstGeom prst="rect">
              <a:avLst/>
            </a:prstGeom>
            <a:noFill/>
            <a:ln>
              <a:noFill/>
            </a:ln>
            <a:effectLst>
              <a:outerShdw rotWithShape="0" algn="bl">
                <a:srgbClr val="000000"/>
              </a:outerShdw>
            </a:effectLst>
          </p:spPr>
        </p:pic>
      </p:grpSp>
      <p:sp>
        <p:nvSpPr>
          <p:cNvPr id="176" name="Google Shape;176;p1"/>
          <p:cNvSpPr/>
          <p:nvPr/>
        </p:nvSpPr>
        <p:spPr>
          <a:xfrm>
            <a:off x="31391225" y="28324100"/>
            <a:ext cx="11987700" cy="4259100"/>
          </a:xfrm>
          <a:prstGeom prst="rect">
            <a:avLst/>
          </a:prstGeom>
          <a:solidFill>
            <a:srgbClr val="EAD1DC"/>
          </a:solidFill>
          <a:ln cap="flat" cmpd="sng" w="88900">
            <a:solidFill>
              <a:srgbClr val="99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77" name="Google Shape;177;p1"/>
          <p:cNvSpPr txBox="1"/>
          <p:nvPr/>
        </p:nvSpPr>
        <p:spPr>
          <a:xfrm>
            <a:off x="31444316" y="28373424"/>
            <a:ext cx="11881500" cy="738900"/>
          </a:xfrm>
          <a:prstGeom prst="rect">
            <a:avLst/>
          </a:prstGeom>
          <a:solidFill>
            <a:srgbClr val="C9DAF8"/>
          </a:solidFill>
          <a:ln cap="flat" cmpd="sng" w="28575">
            <a:solidFill>
              <a:srgbClr val="1155CC"/>
            </a:solidFill>
            <a:prstDash val="solid"/>
            <a:round/>
            <a:headEnd len="sm" w="sm" type="none"/>
            <a:tailEnd len="sm" w="sm" type="none"/>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lang="en-US" sz="4200">
                <a:solidFill>
                  <a:schemeClr val="dk1"/>
                </a:solidFill>
                <a:latin typeface="Roboto Serif Medium"/>
                <a:ea typeface="Roboto Serif Medium"/>
                <a:cs typeface="Roboto Serif Medium"/>
                <a:sym typeface="Roboto Serif Medium"/>
              </a:rPr>
              <a:t>Acknowledgments</a:t>
            </a:r>
            <a:endParaRPr i="0" sz="4200" cap="none" strike="noStrike">
              <a:solidFill>
                <a:srgbClr val="000000"/>
              </a:solidFill>
              <a:latin typeface="Roboto Serif Medium"/>
              <a:ea typeface="Roboto Serif Medium"/>
              <a:cs typeface="Roboto Serif Medium"/>
              <a:sym typeface="Roboto Serif Medium"/>
            </a:endParaRPr>
          </a:p>
        </p:txBody>
      </p:sp>
      <p:sp>
        <p:nvSpPr>
          <p:cNvPr id="178" name="Google Shape;178;p1"/>
          <p:cNvSpPr/>
          <p:nvPr/>
        </p:nvSpPr>
        <p:spPr>
          <a:xfrm>
            <a:off x="469475" y="4709751"/>
            <a:ext cx="11988600" cy="4581300"/>
          </a:xfrm>
          <a:prstGeom prst="rect">
            <a:avLst/>
          </a:prstGeom>
          <a:solidFill>
            <a:srgbClr val="EAD1DC"/>
          </a:solidFill>
          <a:ln cap="flat" cmpd="sng" w="88900">
            <a:solidFill>
              <a:srgbClr val="99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79" name="Google Shape;179;p1"/>
          <p:cNvSpPr txBox="1"/>
          <p:nvPr/>
        </p:nvSpPr>
        <p:spPr>
          <a:xfrm>
            <a:off x="518600" y="4744750"/>
            <a:ext cx="11878200" cy="738900"/>
          </a:xfrm>
          <a:prstGeom prst="rect">
            <a:avLst/>
          </a:prstGeom>
          <a:solidFill>
            <a:srgbClr val="C9DAF8"/>
          </a:solidFill>
          <a:ln cap="flat" cmpd="sng" w="28575">
            <a:solidFill>
              <a:srgbClr val="1155CC"/>
            </a:solidFill>
            <a:prstDash val="solid"/>
            <a:round/>
            <a:headEnd len="sm" w="sm" type="none"/>
            <a:tailEnd len="sm" w="sm" type="none"/>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lang="en-US" sz="4200">
                <a:latin typeface="Roboto Serif Medium"/>
                <a:ea typeface="Roboto Serif Medium"/>
                <a:cs typeface="Roboto Serif Medium"/>
                <a:sym typeface="Roboto Serif Medium"/>
              </a:rPr>
              <a:t>Abstract</a:t>
            </a:r>
            <a:endParaRPr i="0" sz="4200" cap="none" strike="noStrike">
              <a:latin typeface="Roboto Serif Medium"/>
              <a:ea typeface="Roboto Serif Medium"/>
              <a:cs typeface="Roboto Serif Medium"/>
              <a:sym typeface="Roboto Serif Medium"/>
            </a:endParaRPr>
          </a:p>
        </p:txBody>
      </p:sp>
      <p:sp>
        <p:nvSpPr>
          <p:cNvPr id="180" name="Google Shape;180;p1"/>
          <p:cNvSpPr txBox="1"/>
          <p:nvPr/>
        </p:nvSpPr>
        <p:spPr>
          <a:xfrm>
            <a:off x="542525" y="5551200"/>
            <a:ext cx="11878200" cy="3700800"/>
          </a:xfrm>
          <a:prstGeom prst="rect">
            <a:avLst/>
          </a:prstGeom>
          <a:solidFill>
            <a:srgbClr val="EAD1DC"/>
          </a:solid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3000"/>
              <a:buFont typeface="Arial"/>
              <a:buNone/>
            </a:pPr>
            <a:r>
              <a:rPr lang="en-US" sz="2900">
                <a:solidFill>
                  <a:schemeClr val="dk1"/>
                </a:solidFill>
                <a:latin typeface="Roboto Serif Light"/>
                <a:ea typeface="Roboto Serif Light"/>
                <a:cs typeface="Roboto Serif Light"/>
                <a:sym typeface="Roboto Serif Light"/>
              </a:rPr>
              <a:t>This project aims to expand the number of vehicle</a:t>
            </a:r>
            <a:r>
              <a:rPr lang="en-US" sz="2900">
                <a:solidFill>
                  <a:schemeClr val="dk1"/>
                </a:solidFill>
                <a:latin typeface="Roboto Serif Light"/>
                <a:ea typeface="Roboto Serif Light"/>
                <a:cs typeface="Roboto Serif Light"/>
                <a:sym typeface="Roboto Serif Light"/>
              </a:rPr>
              <a:t> </a:t>
            </a:r>
            <a:r>
              <a:rPr lang="en-US" sz="2900">
                <a:solidFill>
                  <a:schemeClr val="dk1"/>
                </a:solidFill>
                <a:latin typeface="Roboto Serif Light"/>
                <a:ea typeface="Roboto Serif Light"/>
                <a:cs typeface="Roboto Serif Light"/>
                <a:sym typeface="Roboto Serif Light"/>
              </a:rPr>
              <a:t>transportation modalities traditionally associated with QuadCopter Drones, so that customers are not pigeon-holed into one method of transportation. Specifically, the project aims to bring VTOL Fixed-Wing and Rover transportation modes to a drone, allowing for longer flight times with less battery, and ground-based transportation, respectively.</a:t>
            </a:r>
            <a:endParaRPr i="0" sz="2900" u="none" cap="none" strike="noStrike">
              <a:solidFill>
                <a:srgbClr val="000000"/>
              </a:solidFill>
              <a:latin typeface="Roboto Serif Light"/>
              <a:ea typeface="Roboto Serif Light"/>
              <a:cs typeface="Roboto Serif Light"/>
              <a:sym typeface="Roboto Serif Light"/>
            </a:endParaRPr>
          </a:p>
        </p:txBody>
      </p:sp>
      <p:sp>
        <p:nvSpPr>
          <p:cNvPr id="181" name="Google Shape;181;p1"/>
          <p:cNvSpPr/>
          <p:nvPr/>
        </p:nvSpPr>
        <p:spPr>
          <a:xfrm>
            <a:off x="532000" y="16904350"/>
            <a:ext cx="11987700" cy="11624700"/>
          </a:xfrm>
          <a:prstGeom prst="rect">
            <a:avLst/>
          </a:prstGeom>
          <a:solidFill>
            <a:srgbClr val="EAD1DC"/>
          </a:solidFill>
          <a:ln cap="flat" cmpd="sng" w="88900">
            <a:solidFill>
              <a:srgbClr val="99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sz="1800">
              <a:solidFill>
                <a:schemeClr val="lt1"/>
              </a:solidFill>
              <a:latin typeface="Twentieth Century"/>
              <a:ea typeface="Twentieth Century"/>
              <a:cs typeface="Twentieth Century"/>
              <a:sym typeface="Twentieth Century"/>
            </a:endParaRPr>
          </a:p>
        </p:txBody>
      </p:sp>
      <p:sp>
        <p:nvSpPr>
          <p:cNvPr id="182" name="Google Shape;182;p1"/>
          <p:cNvSpPr txBox="1"/>
          <p:nvPr/>
        </p:nvSpPr>
        <p:spPr>
          <a:xfrm>
            <a:off x="583575" y="16949551"/>
            <a:ext cx="11881500" cy="738900"/>
          </a:xfrm>
          <a:prstGeom prst="rect">
            <a:avLst/>
          </a:prstGeom>
          <a:solidFill>
            <a:srgbClr val="C9DAF8"/>
          </a:solidFill>
          <a:ln cap="flat" cmpd="sng" w="28575">
            <a:solidFill>
              <a:srgbClr val="1155CC"/>
            </a:solidFill>
            <a:prstDash val="solid"/>
            <a:round/>
            <a:headEnd len="sm" w="sm" type="none"/>
            <a:tailEnd len="sm" w="sm" type="none"/>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lang="en-US" sz="4200">
                <a:solidFill>
                  <a:schemeClr val="dk1"/>
                </a:solidFill>
                <a:latin typeface="Roboto Serif Medium"/>
                <a:ea typeface="Roboto Serif Medium"/>
                <a:cs typeface="Roboto Serif Medium"/>
                <a:sym typeface="Roboto Serif Medium"/>
              </a:rPr>
              <a:t>Design Concept</a:t>
            </a:r>
            <a:endParaRPr i="0" sz="4200" cap="none" strike="noStrike">
              <a:solidFill>
                <a:schemeClr val="dk1"/>
              </a:solidFill>
              <a:latin typeface="Roboto Serif Medium"/>
              <a:ea typeface="Roboto Serif Medium"/>
              <a:cs typeface="Roboto Serif Medium"/>
              <a:sym typeface="Roboto Serif Medium"/>
            </a:endParaRPr>
          </a:p>
        </p:txBody>
      </p:sp>
      <p:sp>
        <p:nvSpPr>
          <p:cNvPr id="183" name="Google Shape;183;p1"/>
          <p:cNvSpPr/>
          <p:nvPr/>
        </p:nvSpPr>
        <p:spPr>
          <a:xfrm>
            <a:off x="13054150" y="16459200"/>
            <a:ext cx="17784600" cy="16123800"/>
          </a:xfrm>
          <a:prstGeom prst="rect">
            <a:avLst/>
          </a:prstGeom>
          <a:solidFill>
            <a:srgbClr val="EAD1DC"/>
          </a:solidFill>
          <a:ln cap="flat" cmpd="sng" w="88900">
            <a:solidFill>
              <a:srgbClr val="9900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84" name="Google Shape;184;p1"/>
          <p:cNvSpPr/>
          <p:nvPr/>
        </p:nvSpPr>
        <p:spPr>
          <a:xfrm>
            <a:off x="520900" y="9736200"/>
            <a:ext cx="11988300" cy="6723000"/>
          </a:xfrm>
          <a:prstGeom prst="rect">
            <a:avLst/>
          </a:prstGeom>
          <a:solidFill>
            <a:srgbClr val="EAD1DC"/>
          </a:solidFill>
          <a:ln cap="flat" cmpd="sng" w="88900">
            <a:solidFill>
              <a:srgbClr val="99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4200" u="none" cap="none" strike="noStrike">
              <a:solidFill>
                <a:schemeClr val="lt1"/>
              </a:solidFill>
              <a:latin typeface="Twentieth Century"/>
              <a:ea typeface="Twentieth Century"/>
              <a:cs typeface="Twentieth Century"/>
              <a:sym typeface="Twentieth Century"/>
            </a:endParaRPr>
          </a:p>
        </p:txBody>
      </p:sp>
      <p:sp>
        <p:nvSpPr>
          <p:cNvPr id="185" name="Google Shape;185;p1"/>
          <p:cNvSpPr txBox="1"/>
          <p:nvPr/>
        </p:nvSpPr>
        <p:spPr>
          <a:xfrm>
            <a:off x="576073" y="9765593"/>
            <a:ext cx="11878200" cy="783900"/>
          </a:xfrm>
          <a:prstGeom prst="rect">
            <a:avLst/>
          </a:prstGeom>
          <a:solidFill>
            <a:srgbClr val="C9DAF8"/>
          </a:solidFill>
          <a:ln cap="flat" cmpd="sng" w="28575">
            <a:solidFill>
              <a:srgbClr val="1155CC"/>
            </a:solidFill>
            <a:prstDash val="solid"/>
            <a:round/>
            <a:headEnd len="sm" w="sm" type="none"/>
            <a:tailEnd len="sm" w="sm" type="none"/>
          </a:ln>
        </p:spPr>
        <p:txBody>
          <a:bodyPr anchorCtr="0" anchor="t" bIns="45700" lIns="0" spcFirstLastPara="1" rIns="0"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lang="en-US" sz="4200">
                <a:solidFill>
                  <a:schemeClr val="dk1"/>
                </a:solidFill>
                <a:latin typeface="Roboto Serif Medium"/>
                <a:ea typeface="Roboto Serif Medium"/>
                <a:cs typeface="Roboto Serif Medium"/>
                <a:sym typeface="Roboto Serif Medium"/>
              </a:rPr>
              <a:t>Need for Product</a:t>
            </a:r>
            <a:endParaRPr i="0" sz="4200" cap="none" strike="noStrike">
              <a:solidFill>
                <a:srgbClr val="000000"/>
              </a:solidFill>
              <a:latin typeface="Roboto Serif Medium"/>
              <a:ea typeface="Roboto Serif Medium"/>
              <a:cs typeface="Roboto Serif Medium"/>
              <a:sym typeface="Roboto Serif Medium"/>
            </a:endParaRPr>
          </a:p>
        </p:txBody>
      </p:sp>
      <p:sp>
        <p:nvSpPr>
          <p:cNvPr id="186" name="Google Shape;186;p1"/>
          <p:cNvSpPr txBox="1"/>
          <p:nvPr/>
        </p:nvSpPr>
        <p:spPr>
          <a:xfrm>
            <a:off x="566150" y="10597225"/>
            <a:ext cx="11866200" cy="5672100"/>
          </a:xfrm>
          <a:prstGeom prst="rect">
            <a:avLst/>
          </a:prstGeom>
          <a:solidFill>
            <a:srgbClr val="EAD1DC"/>
          </a:solidFill>
          <a:ln>
            <a:noFill/>
          </a:ln>
        </p:spPr>
        <p:txBody>
          <a:bodyPr anchorCtr="0" anchor="t" bIns="45700" lIns="91425" spcFirstLastPara="1" rIns="91425" wrap="square" tIns="45700">
            <a:spAutoFit/>
          </a:bodyPr>
          <a:lstStyle/>
          <a:p>
            <a:pPr indent="0" lvl="0" marL="0" rtl="0" algn="l">
              <a:lnSpc>
                <a:spcPct val="115000"/>
              </a:lnSpc>
              <a:spcBef>
                <a:spcPts val="0"/>
              </a:spcBef>
              <a:spcAft>
                <a:spcPts val="1200"/>
              </a:spcAft>
              <a:buClr>
                <a:schemeClr val="dk1"/>
              </a:buClr>
              <a:buSzPts val="1100"/>
              <a:buFont typeface="Arial"/>
              <a:buNone/>
            </a:pPr>
            <a:r>
              <a:rPr lang="en-US" sz="2900">
                <a:solidFill>
                  <a:schemeClr val="dk1"/>
                </a:solidFill>
                <a:latin typeface="Roboto Serif Light"/>
                <a:ea typeface="Roboto Serif Light"/>
                <a:cs typeface="Roboto Serif Light"/>
                <a:sym typeface="Roboto Serif Light"/>
              </a:rPr>
              <a:t>If an end-user only has a single UAV/UGV/unmanned system, that machine is limited to a single transportation modality. However, having separate re-attachable modules for different movement options allows the operator to </a:t>
            </a:r>
            <a:r>
              <a:rPr lang="en-US" sz="2900">
                <a:solidFill>
                  <a:schemeClr val="dk1"/>
                </a:solidFill>
                <a:latin typeface="Roboto Serif Light"/>
                <a:ea typeface="Roboto Serif Light"/>
                <a:cs typeface="Roboto Serif Light"/>
                <a:sym typeface="Roboto Serif Light"/>
              </a:rPr>
              <a:t>change the functionality of the unmanned system without needing to purchase an additional system. Currently, most professional Fixed-Wing VTOL UAVs can cost anywhere from $1,000 to $20,000. By creating a Fixed-Wing VTOL and Rover re-attachable module, we enable the ModiFly Drone to be an extremely versatile and adaptable UAV versus it’s competitors, while also saving the consumer both time and money</a:t>
            </a:r>
            <a:r>
              <a:rPr lang="en-US" sz="2900">
                <a:solidFill>
                  <a:schemeClr val="dk1"/>
                </a:solidFill>
                <a:latin typeface="Times New Roman"/>
                <a:ea typeface="Times New Roman"/>
                <a:cs typeface="Times New Roman"/>
                <a:sym typeface="Times New Roman"/>
              </a:rPr>
              <a:t>. </a:t>
            </a:r>
            <a:endParaRPr sz="2900">
              <a:solidFill>
                <a:schemeClr val="dk1"/>
              </a:solidFill>
              <a:latin typeface="Times New Roman"/>
              <a:ea typeface="Times New Roman"/>
              <a:cs typeface="Times New Roman"/>
              <a:sym typeface="Times New Roman"/>
            </a:endParaRPr>
          </a:p>
        </p:txBody>
      </p:sp>
      <p:sp>
        <p:nvSpPr>
          <p:cNvPr id="187" name="Google Shape;187;p1"/>
          <p:cNvSpPr/>
          <p:nvPr/>
        </p:nvSpPr>
        <p:spPr>
          <a:xfrm>
            <a:off x="31378650" y="8943125"/>
            <a:ext cx="11987700" cy="18948900"/>
          </a:xfrm>
          <a:prstGeom prst="rect">
            <a:avLst/>
          </a:prstGeom>
          <a:solidFill>
            <a:srgbClr val="EAD1DC"/>
          </a:solidFill>
          <a:ln cap="flat" cmpd="sng" w="88900">
            <a:solidFill>
              <a:srgbClr val="99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88" name="Google Shape;188;p1"/>
          <p:cNvSpPr txBox="1"/>
          <p:nvPr/>
        </p:nvSpPr>
        <p:spPr>
          <a:xfrm>
            <a:off x="31429875" y="8997288"/>
            <a:ext cx="11881500" cy="738900"/>
          </a:xfrm>
          <a:prstGeom prst="rect">
            <a:avLst/>
          </a:prstGeom>
          <a:solidFill>
            <a:srgbClr val="C9DAF8"/>
          </a:solidFill>
          <a:ln cap="flat" cmpd="sng" w="28575">
            <a:solidFill>
              <a:srgbClr val="1155CC"/>
            </a:solidFill>
            <a:prstDash val="solid"/>
            <a:round/>
            <a:headEnd len="sm" w="sm" type="none"/>
            <a:tailEnd len="sm" w="sm" type="none"/>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lang="en-US" sz="4200">
                <a:solidFill>
                  <a:schemeClr val="dk1"/>
                </a:solidFill>
                <a:latin typeface="Roboto Serif Medium"/>
                <a:ea typeface="Roboto Serif Medium"/>
                <a:cs typeface="Roboto Serif Medium"/>
                <a:sym typeface="Roboto Serif Medium"/>
              </a:rPr>
              <a:t>Work Breakdown Structure</a:t>
            </a:r>
            <a:endParaRPr i="0" sz="4200" cap="none" strike="noStrike">
              <a:solidFill>
                <a:schemeClr val="dk1"/>
              </a:solidFill>
              <a:latin typeface="Roboto Serif Medium"/>
              <a:ea typeface="Roboto Serif Medium"/>
              <a:cs typeface="Roboto Serif Medium"/>
              <a:sym typeface="Roboto Serif Medium"/>
            </a:endParaRPr>
          </a:p>
        </p:txBody>
      </p:sp>
      <p:sp>
        <p:nvSpPr>
          <p:cNvPr id="189" name="Google Shape;189;p1"/>
          <p:cNvSpPr txBox="1"/>
          <p:nvPr/>
        </p:nvSpPr>
        <p:spPr>
          <a:xfrm>
            <a:off x="13106400" y="16504920"/>
            <a:ext cx="17678400" cy="738900"/>
          </a:xfrm>
          <a:prstGeom prst="rect">
            <a:avLst/>
          </a:prstGeom>
          <a:solidFill>
            <a:srgbClr val="C9DAF8"/>
          </a:solidFill>
          <a:ln cap="flat" cmpd="sng" w="28575">
            <a:solidFill>
              <a:srgbClr val="1155CC"/>
            </a:solidFill>
            <a:prstDash val="solid"/>
            <a:round/>
            <a:headEnd len="sm" w="sm" type="none"/>
            <a:tailEnd len="sm" w="sm" type="none"/>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lang="en-US" sz="4200">
                <a:solidFill>
                  <a:schemeClr val="dk1"/>
                </a:solidFill>
                <a:latin typeface="Roboto Serif Medium"/>
                <a:ea typeface="Roboto Serif Medium"/>
                <a:cs typeface="Roboto Serif Medium"/>
                <a:sym typeface="Roboto Serif Medium"/>
              </a:rPr>
              <a:t>Software Flowchart</a:t>
            </a:r>
            <a:endParaRPr i="0" sz="4200" cap="none" strike="noStrike">
              <a:solidFill>
                <a:srgbClr val="000000"/>
              </a:solidFill>
              <a:latin typeface="Roboto Serif Medium"/>
              <a:ea typeface="Roboto Serif Medium"/>
              <a:cs typeface="Roboto Serif Medium"/>
              <a:sym typeface="Roboto Serif Medium"/>
            </a:endParaRPr>
          </a:p>
        </p:txBody>
      </p:sp>
      <p:grpSp>
        <p:nvGrpSpPr>
          <p:cNvPr id="190" name="Google Shape;190;p1"/>
          <p:cNvGrpSpPr/>
          <p:nvPr/>
        </p:nvGrpSpPr>
        <p:grpSpPr>
          <a:xfrm>
            <a:off x="31346300" y="4724151"/>
            <a:ext cx="11987147" cy="3700800"/>
            <a:chOff x="31370725" y="22374896"/>
            <a:chExt cx="11938200" cy="3700800"/>
          </a:xfrm>
        </p:grpSpPr>
        <p:sp>
          <p:nvSpPr>
            <p:cNvPr id="191" name="Google Shape;191;p1"/>
            <p:cNvSpPr/>
            <p:nvPr/>
          </p:nvSpPr>
          <p:spPr>
            <a:xfrm>
              <a:off x="31370725" y="22374896"/>
              <a:ext cx="11938200" cy="3700800"/>
            </a:xfrm>
            <a:prstGeom prst="rect">
              <a:avLst/>
            </a:prstGeom>
            <a:solidFill>
              <a:srgbClr val="EAD1DC"/>
            </a:solidFill>
            <a:ln cap="flat" cmpd="sng" w="88900">
              <a:solidFill>
                <a:srgbClr val="99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92" name="Google Shape;192;p1"/>
            <p:cNvSpPr txBox="1"/>
            <p:nvPr/>
          </p:nvSpPr>
          <p:spPr>
            <a:xfrm>
              <a:off x="31424699" y="22398246"/>
              <a:ext cx="11830200" cy="738900"/>
            </a:xfrm>
            <a:prstGeom prst="rect">
              <a:avLst/>
            </a:prstGeom>
            <a:solidFill>
              <a:srgbClr val="C9DAF8"/>
            </a:solidFill>
            <a:ln cap="flat" cmpd="sng" w="28575">
              <a:solidFill>
                <a:srgbClr val="1155CC"/>
              </a:solidFill>
              <a:prstDash val="solid"/>
              <a:round/>
              <a:headEnd len="sm" w="sm" type="none"/>
              <a:tailEnd len="sm" w="sm" type="none"/>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lang="en-US" sz="4200">
                  <a:solidFill>
                    <a:schemeClr val="dk1"/>
                  </a:solidFill>
                  <a:latin typeface="Roboto Serif Medium"/>
                  <a:ea typeface="Roboto Serif Medium"/>
                  <a:cs typeface="Roboto Serif Medium"/>
                  <a:sym typeface="Roboto Serif Medium"/>
                </a:rPr>
                <a:t>Components</a:t>
              </a:r>
              <a:endParaRPr i="0" sz="4200" cap="none" strike="noStrike">
                <a:solidFill>
                  <a:srgbClr val="000000"/>
                </a:solidFill>
                <a:latin typeface="Roboto Serif Medium"/>
                <a:ea typeface="Roboto Serif Medium"/>
                <a:cs typeface="Roboto Serif Medium"/>
                <a:sym typeface="Roboto Serif Medium"/>
              </a:endParaRPr>
            </a:p>
          </p:txBody>
        </p:sp>
        <p:sp>
          <p:nvSpPr>
            <p:cNvPr id="193" name="Google Shape;193;p1"/>
            <p:cNvSpPr txBox="1"/>
            <p:nvPr/>
          </p:nvSpPr>
          <p:spPr>
            <a:xfrm>
              <a:off x="31785067" y="23353184"/>
              <a:ext cx="11339700" cy="2324100"/>
            </a:xfrm>
            <a:prstGeom prst="rect">
              <a:avLst/>
            </a:prstGeom>
            <a:noFill/>
            <a:ln>
              <a:noFill/>
            </a:ln>
          </p:spPr>
          <p:txBody>
            <a:bodyPr anchorCtr="0" anchor="t" bIns="45700" lIns="91425" spcFirstLastPara="1" rIns="91425" wrap="square" tIns="45700">
              <a:spAutoFit/>
            </a:bodyPr>
            <a:lstStyle/>
            <a:p>
              <a:pPr indent="-412750" lvl="0" marL="457200" marR="0" rtl="0" algn="just">
                <a:lnSpc>
                  <a:spcPct val="100000"/>
                </a:lnSpc>
                <a:spcBef>
                  <a:spcPts val="0"/>
                </a:spcBef>
                <a:spcAft>
                  <a:spcPts val="0"/>
                </a:spcAft>
                <a:buClr>
                  <a:srgbClr val="000000"/>
                </a:buClr>
                <a:buSzPts val="2900"/>
                <a:buFont typeface="Roboto Serif Light"/>
                <a:buChar char="-"/>
              </a:pPr>
              <a:r>
                <a:rPr lang="en-US" sz="2900">
                  <a:solidFill>
                    <a:schemeClr val="dk1"/>
                  </a:solidFill>
                  <a:latin typeface="Roboto Serif Light"/>
                  <a:ea typeface="Roboto Serif Light"/>
                  <a:cs typeface="Roboto Serif Light"/>
                  <a:sym typeface="Roboto Serif Light"/>
                </a:rPr>
                <a:t>Flywoo Goku F745 Flight Controller</a:t>
              </a:r>
              <a:endParaRPr sz="2900">
                <a:solidFill>
                  <a:schemeClr val="dk1"/>
                </a:solidFill>
                <a:latin typeface="Roboto Serif Light"/>
                <a:ea typeface="Roboto Serif Light"/>
                <a:cs typeface="Roboto Serif Light"/>
                <a:sym typeface="Roboto Serif Light"/>
              </a:endParaRPr>
            </a:p>
            <a:p>
              <a:pPr indent="-412750" lvl="0" marL="457200" marR="0" rtl="0" algn="just">
                <a:lnSpc>
                  <a:spcPct val="100000"/>
                </a:lnSpc>
                <a:spcBef>
                  <a:spcPts val="0"/>
                </a:spcBef>
                <a:spcAft>
                  <a:spcPts val="0"/>
                </a:spcAft>
                <a:buClr>
                  <a:schemeClr val="dk1"/>
                </a:buClr>
                <a:buSzPts val="2900"/>
                <a:buFont typeface="Roboto Serif Light"/>
                <a:buChar char="-"/>
              </a:pPr>
              <a:r>
                <a:rPr lang="en-US" sz="2900">
                  <a:solidFill>
                    <a:schemeClr val="dk1"/>
                  </a:solidFill>
                  <a:latin typeface="Roboto Serif Light"/>
                  <a:ea typeface="Roboto Serif Light"/>
                  <a:cs typeface="Roboto Serif Light"/>
                  <a:sym typeface="Roboto Serif Light"/>
                </a:rPr>
                <a:t>ModiFly Drone Platform</a:t>
              </a:r>
              <a:endParaRPr sz="2900">
                <a:solidFill>
                  <a:schemeClr val="dk1"/>
                </a:solidFill>
                <a:latin typeface="Roboto Serif Light"/>
                <a:ea typeface="Roboto Serif Light"/>
                <a:cs typeface="Roboto Serif Light"/>
                <a:sym typeface="Roboto Serif Light"/>
              </a:endParaRPr>
            </a:p>
            <a:p>
              <a:pPr indent="-412750" lvl="0" marL="457200" marR="0" rtl="0" algn="just">
                <a:lnSpc>
                  <a:spcPct val="100000"/>
                </a:lnSpc>
                <a:spcBef>
                  <a:spcPts val="0"/>
                </a:spcBef>
                <a:spcAft>
                  <a:spcPts val="0"/>
                </a:spcAft>
                <a:buClr>
                  <a:schemeClr val="dk1"/>
                </a:buClr>
                <a:buSzPts val="2900"/>
                <a:buFont typeface="Roboto Serif Light"/>
                <a:buChar char="-"/>
              </a:pPr>
              <a:r>
                <a:rPr lang="en-US" sz="2900">
                  <a:solidFill>
                    <a:schemeClr val="dk1"/>
                  </a:solidFill>
                  <a:latin typeface="Roboto Serif Light"/>
                  <a:ea typeface="Roboto Serif Light"/>
                  <a:cs typeface="Roboto Serif Light"/>
                  <a:sym typeface="Roboto Serif Light"/>
                </a:rPr>
                <a:t>VTOL Fixed-Wing Module (Connector, wings, propeller, etc)</a:t>
              </a:r>
              <a:endParaRPr sz="2900">
                <a:solidFill>
                  <a:schemeClr val="dk1"/>
                </a:solidFill>
                <a:latin typeface="Roboto Serif Light"/>
                <a:ea typeface="Roboto Serif Light"/>
                <a:cs typeface="Roboto Serif Light"/>
                <a:sym typeface="Roboto Serif Light"/>
              </a:endParaRPr>
            </a:p>
            <a:p>
              <a:pPr indent="-412750" lvl="0" marL="457200" marR="0" rtl="0" algn="just">
                <a:lnSpc>
                  <a:spcPct val="100000"/>
                </a:lnSpc>
                <a:spcBef>
                  <a:spcPts val="0"/>
                </a:spcBef>
                <a:spcAft>
                  <a:spcPts val="0"/>
                </a:spcAft>
                <a:buClr>
                  <a:schemeClr val="dk1"/>
                </a:buClr>
                <a:buSzPts val="2900"/>
                <a:buFont typeface="Roboto Serif Light"/>
                <a:buChar char="-"/>
              </a:pPr>
              <a:r>
                <a:rPr lang="en-US" sz="2900">
                  <a:solidFill>
                    <a:schemeClr val="dk1"/>
                  </a:solidFill>
                  <a:latin typeface="Roboto Serif Light"/>
                  <a:ea typeface="Roboto Serif Light"/>
                  <a:cs typeface="Roboto Serif Light"/>
                  <a:sym typeface="Roboto Serif Light"/>
                </a:rPr>
                <a:t>Rover Module (Connector, wheels, etc)</a:t>
              </a:r>
              <a:endParaRPr sz="2900">
                <a:solidFill>
                  <a:schemeClr val="dk1"/>
                </a:solidFill>
                <a:latin typeface="Roboto Serif Light"/>
                <a:ea typeface="Roboto Serif Light"/>
                <a:cs typeface="Roboto Serif Light"/>
                <a:sym typeface="Roboto Serif Light"/>
              </a:endParaRPr>
            </a:p>
          </p:txBody>
        </p:sp>
      </p:grpSp>
      <p:sp>
        <p:nvSpPr>
          <p:cNvPr id="194" name="Google Shape;194;p1"/>
          <p:cNvSpPr txBox="1"/>
          <p:nvPr/>
        </p:nvSpPr>
        <p:spPr>
          <a:xfrm>
            <a:off x="603050" y="17784800"/>
            <a:ext cx="11866200" cy="10713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2850">
                <a:solidFill>
                  <a:schemeClr val="dk1"/>
                </a:solidFill>
                <a:latin typeface="Roboto Serif Light"/>
                <a:ea typeface="Roboto Serif Light"/>
                <a:cs typeface="Roboto Serif Light"/>
                <a:sym typeface="Roboto Serif Light"/>
              </a:rPr>
              <a:t>The goal is to add multiple reattachable-modules to an existing drone framework model with the intent to expand and improve the functionality. The primary module will add rover functionality that allows the drone to be able to land and switch to a ground-based transportation mode. The Rover module should be able to switch modes without needing the operator to be in close proximity, as well as preserve the flight or drive data between mode switches. The current solution is to design a new arm module that replaces the previous feet with a wheel, axle, and transmission assembly without adding too much weight to interfere with the flight capabilities. The second module will be a Fixed-Wing module that will allow for increased flight duration while retaining the Vertical Take-off and Landing capabilities already present on the base drone. </a:t>
            </a:r>
            <a:endParaRPr sz="2850">
              <a:solidFill>
                <a:schemeClr val="dk1"/>
              </a:solidFill>
              <a:latin typeface="Roboto Serif Light"/>
              <a:ea typeface="Roboto Serif Light"/>
              <a:cs typeface="Roboto Serif Light"/>
              <a:sym typeface="Roboto Serif Light"/>
            </a:endParaRPr>
          </a:p>
          <a:p>
            <a:pPr indent="0" lvl="0" marL="0" rtl="0" algn="l">
              <a:lnSpc>
                <a:spcPct val="115000"/>
              </a:lnSpc>
              <a:spcBef>
                <a:spcPts val="0"/>
              </a:spcBef>
              <a:spcAft>
                <a:spcPts val="0"/>
              </a:spcAft>
              <a:buClr>
                <a:schemeClr val="dk1"/>
              </a:buClr>
              <a:buSzPts val="1100"/>
              <a:buFont typeface="Arial"/>
              <a:buNone/>
            </a:pPr>
            <a:r>
              <a:t/>
            </a:r>
            <a:endParaRPr sz="2850">
              <a:solidFill>
                <a:schemeClr val="dk1"/>
              </a:solidFill>
              <a:latin typeface="Roboto Serif Light"/>
              <a:ea typeface="Roboto Serif Light"/>
              <a:cs typeface="Roboto Serif Light"/>
              <a:sym typeface="Roboto Serif Light"/>
            </a:endParaRPr>
          </a:p>
          <a:p>
            <a:pPr indent="0" lvl="0" marL="0" rtl="0" algn="l">
              <a:lnSpc>
                <a:spcPct val="115000"/>
              </a:lnSpc>
              <a:spcBef>
                <a:spcPts val="0"/>
              </a:spcBef>
              <a:spcAft>
                <a:spcPts val="0"/>
              </a:spcAft>
              <a:buClr>
                <a:schemeClr val="dk1"/>
              </a:buClr>
              <a:buSzPts val="1100"/>
              <a:buFont typeface="Arial"/>
              <a:buNone/>
            </a:pPr>
            <a:r>
              <a:rPr b="1" lang="en-US" sz="2850">
                <a:solidFill>
                  <a:schemeClr val="dk1"/>
                </a:solidFill>
                <a:latin typeface="Roboto Serif"/>
                <a:ea typeface="Roboto Serif"/>
                <a:cs typeface="Roboto Serif"/>
                <a:sym typeface="Roboto Serif"/>
              </a:rPr>
              <a:t>Major Features  </a:t>
            </a:r>
            <a:endParaRPr b="1" sz="2850">
              <a:solidFill>
                <a:schemeClr val="dk1"/>
              </a:solidFill>
              <a:latin typeface="Roboto Serif"/>
              <a:ea typeface="Roboto Serif"/>
              <a:cs typeface="Roboto Serif"/>
              <a:sym typeface="Roboto Serif"/>
            </a:endParaRPr>
          </a:p>
          <a:p>
            <a:pPr indent="-409575" lvl="0" marL="457200" rtl="0" algn="l">
              <a:lnSpc>
                <a:spcPct val="115000"/>
              </a:lnSpc>
              <a:spcBef>
                <a:spcPts val="0"/>
              </a:spcBef>
              <a:spcAft>
                <a:spcPts val="0"/>
              </a:spcAft>
              <a:buClr>
                <a:schemeClr val="dk1"/>
              </a:buClr>
              <a:buSzPts val="2850"/>
              <a:buFont typeface="Roboto Serif Light"/>
              <a:buChar char="●"/>
            </a:pPr>
            <a:r>
              <a:rPr lang="en-US" sz="2850">
                <a:solidFill>
                  <a:schemeClr val="dk1"/>
                </a:solidFill>
                <a:latin typeface="Roboto Serif Light"/>
                <a:ea typeface="Roboto Serif Light"/>
                <a:cs typeface="Roboto Serif Light"/>
                <a:sym typeface="Roboto Serif Light"/>
              </a:rPr>
              <a:t>Air and ground transportation modes without operator’s physical interaction</a:t>
            </a:r>
            <a:endParaRPr sz="2850">
              <a:solidFill>
                <a:schemeClr val="dk1"/>
              </a:solidFill>
              <a:latin typeface="Roboto Serif Light"/>
              <a:ea typeface="Roboto Serif Light"/>
              <a:cs typeface="Roboto Serif Light"/>
              <a:sym typeface="Roboto Serif Light"/>
            </a:endParaRPr>
          </a:p>
          <a:p>
            <a:pPr indent="-409575" lvl="0" marL="457200" rtl="0" algn="l">
              <a:lnSpc>
                <a:spcPct val="115000"/>
              </a:lnSpc>
              <a:spcBef>
                <a:spcPts val="0"/>
              </a:spcBef>
              <a:spcAft>
                <a:spcPts val="0"/>
              </a:spcAft>
              <a:buClr>
                <a:schemeClr val="dk1"/>
              </a:buClr>
              <a:buSzPts val="2850"/>
              <a:buFont typeface="Roboto Serif Light"/>
              <a:buChar char="●"/>
            </a:pPr>
            <a:r>
              <a:rPr lang="en-US" sz="2850">
                <a:solidFill>
                  <a:schemeClr val="dk1"/>
                </a:solidFill>
                <a:latin typeface="Roboto Serif Light"/>
                <a:ea typeface="Roboto Serif Light"/>
                <a:cs typeface="Roboto Serif Light"/>
                <a:sym typeface="Roboto Serif Light"/>
              </a:rPr>
              <a:t>Fixed-wing VTOL Module</a:t>
            </a:r>
            <a:endParaRPr sz="2850">
              <a:solidFill>
                <a:schemeClr val="dk1"/>
              </a:solidFill>
              <a:latin typeface="Roboto Serif Light"/>
              <a:ea typeface="Roboto Serif Light"/>
              <a:cs typeface="Roboto Serif Light"/>
              <a:sym typeface="Roboto Serif Light"/>
            </a:endParaRPr>
          </a:p>
          <a:p>
            <a:pPr indent="-409575" lvl="0" marL="457200" rtl="0" algn="l">
              <a:lnSpc>
                <a:spcPct val="115000"/>
              </a:lnSpc>
              <a:spcBef>
                <a:spcPts val="0"/>
              </a:spcBef>
              <a:spcAft>
                <a:spcPts val="0"/>
              </a:spcAft>
              <a:buClr>
                <a:schemeClr val="dk1"/>
              </a:buClr>
              <a:buSzPts val="2850"/>
              <a:buFont typeface="Roboto Serif Light"/>
              <a:buChar char="●"/>
            </a:pPr>
            <a:r>
              <a:rPr lang="en-US" sz="2850">
                <a:solidFill>
                  <a:schemeClr val="dk1"/>
                </a:solidFill>
                <a:latin typeface="Roboto Serif Light"/>
                <a:ea typeface="Roboto Serif Light"/>
                <a:cs typeface="Roboto Serif Light"/>
                <a:sym typeface="Roboto Serif Light"/>
              </a:rPr>
              <a:t>Foldable wing design for Rover mode</a:t>
            </a:r>
            <a:endParaRPr sz="2850">
              <a:solidFill>
                <a:schemeClr val="dk1"/>
              </a:solidFill>
              <a:latin typeface="Roboto Serif Light"/>
              <a:ea typeface="Roboto Serif Light"/>
              <a:cs typeface="Roboto Serif Light"/>
              <a:sym typeface="Roboto Serif Light"/>
            </a:endParaRPr>
          </a:p>
          <a:p>
            <a:pPr indent="-409575" lvl="0" marL="457200" rtl="0" algn="l">
              <a:lnSpc>
                <a:spcPct val="115000"/>
              </a:lnSpc>
              <a:spcBef>
                <a:spcPts val="0"/>
              </a:spcBef>
              <a:spcAft>
                <a:spcPts val="0"/>
              </a:spcAft>
              <a:buClr>
                <a:schemeClr val="dk1"/>
              </a:buClr>
              <a:buSzPts val="2850"/>
              <a:buFont typeface="Roboto Serif Light"/>
              <a:buChar char="●"/>
            </a:pPr>
            <a:r>
              <a:rPr lang="en-US" sz="2850">
                <a:solidFill>
                  <a:schemeClr val="dk1"/>
                </a:solidFill>
                <a:latin typeface="Roboto Serif Light"/>
                <a:ea typeface="Roboto Serif Light"/>
                <a:cs typeface="Roboto Serif Light"/>
                <a:sym typeface="Roboto Serif Light"/>
              </a:rPr>
              <a:t>Flight/drive data consistency between mode changes</a:t>
            </a:r>
            <a:endParaRPr sz="1200">
              <a:solidFill>
                <a:schemeClr val="dk1"/>
              </a:solidFill>
              <a:latin typeface="Times New Roman"/>
              <a:ea typeface="Times New Roman"/>
              <a:cs typeface="Times New Roman"/>
              <a:sym typeface="Times New Roman"/>
            </a:endParaRPr>
          </a:p>
        </p:txBody>
      </p:sp>
      <p:pic>
        <p:nvPicPr>
          <p:cNvPr id="195" name="Google Shape;195;p1"/>
          <p:cNvPicPr preferRelativeResize="0"/>
          <p:nvPr/>
        </p:nvPicPr>
        <p:blipFill rotWithShape="1">
          <a:blip r:embed="rId4">
            <a:alphaModFix/>
          </a:blip>
          <a:srcRect b="42498" l="0" r="0" t="0"/>
          <a:stretch/>
        </p:blipFill>
        <p:spPr>
          <a:xfrm>
            <a:off x="4807400" y="29823400"/>
            <a:ext cx="3393100" cy="2429450"/>
          </a:xfrm>
          <a:prstGeom prst="rect">
            <a:avLst/>
          </a:prstGeom>
          <a:noFill/>
          <a:ln>
            <a:noFill/>
          </a:ln>
        </p:spPr>
      </p:pic>
      <p:pic>
        <p:nvPicPr>
          <p:cNvPr id="196" name="Google Shape;196;p1"/>
          <p:cNvPicPr preferRelativeResize="0"/>
          <p:nvPr/>
        </p:nvPicPr>
        <p:blipFill>
          <a:blip r:embed="rId5">
            <a:alphaModFix/>
          </a:blip>
          <a:stretch>
            <a:fillRect/>
          </a:stretch>
        </p:blipFill>
        <p:spPr>
          <a:xfrm>
            <a:off x="10275050" y="29812050"/>
            <a:ext cx="2138400" cy="1168650"/>
          </a:xfrm>
          <a:prstGeom prst="rect">
            <a:avLst/>
          </a:prstGeom>
          <a:noFill/>
          <a:ln>
            <a:noFill/>
          </a:ln>
        </p:spPr>
      </p:pic>
      <p:pic>
        <p:nvPicPr>
          <p:cNvPr id="197" name="Google Shape;197;p1"/>
          <p:cNvPicPr preferRelativeResize="0"/>
          <p:nvPr/>
        </p:nvPicPr>
        <p:blipFill rotWithShape="1">
          <a:blip r:embed="rId6">
            <a:alphaModFix/>
          </a:blip>
          <a:srcRect b="0" l="0" r="2343" t="0"/>
          <a:stretch/>
        </p:blipFill>
        <p:spPr>
          <a:xfrm>
            <a:off x="8293600" y="29827649"/>
            <a:ext cx="1914799" cy="1168650"/>
          </a:xfrm>
          <a:prstGeom prst="rect">
            <a:avLst/>
          </a:prstGeom>
          <a:noFill/>
          <a:ln>
            <a:noFill/>
          </a:ln>
        </p:spPr>
      </p:pic>
      <p:pic>
        <p:nvPicPr>
          <p:cNvPr id="198" name="Google Shape;198;p1"/>
          <p:cNvPicPr preferRelativeResize="0"/>
          <p:nvPr/>
        </p:nvPicPr>
        <p:blipFill>
          <a:blip r:embed="rId7">
            <a:alphaModFix/>
          </a:blip>
          <a:stretch>
            <a:fillRect/>
          </a:stretch>
        </p:blipFill>
        <p:spPr>
          <a:xfrm>
            <a:off x="8293600" y="31084200"/>
            <a:ext cx="1914800" cy="1168650"/>
          </a:xfrm>
          <a:prstGeom prst="rect">
            <a:avLst/>
          </a:prstGeom>
          <a:noFill/>
          <a:ln>
            <a:noFill/>
          </a:ln>
        </p:spPr>
      </p:pic>
      <p:sp>
        <p:nvSpPr>
          <p:cNvPr id="199" name="Google Shape;199;p1"/>
          <p:cNvSpPr txBox="1"/>
          <p:nvPr/>
        </p:nvSpPr>
        <p:spPr>
          <a:xfrm>
            <a:off x="31487725" y="29154350"/>
            <a:ext cx="11772600" cy="330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2900">
                <a:latin typeface="Roboto Serif Light"/>
                <a:ea typeface="Roboto Serif Light"/>
                <a:cs typeface="Roboto Serif Light"/>
                <a:sym typeface="Roboto Serif Light"/>
              </a:rPr>
              <a:t>The Drone To Rover(D2R) team would like to give a special thanks to Dr. Yongcan Cao, ECE, USL Lab, UTSA, and Josh Barron for the technical and financial support of our project. We would also like to recognize the UTSA Makerspace, Student Success Center, and the UTSA ECE department faculty and staff for providing the resources, instruction and support related to this project.</a:t>
            </a:r>
            <a:endParaRPr i="1" sz="2900">
              <a:latin typeface="Roboto Serif Light"/>
              <a:ea typeface="Roboto Serif Light"/>
              <a:cs typeface="Roboto Serif Light"/>
              <a:sym typeface="Roboto Serif Light"/>
            </a:endParaRPr>
          </a:p>
        </p:txBody>
      </p:sp>
      <p:grpSp>
        <p:nvGrpSpPr>
          <p:cNvPr id="200" name="Google Shape;200;p1"/>
          <p:cNvGrpSpPr/>
          <p:nvPr/>
        </p:nvGrpSpPr>
        <p:grpSpPr>
          <a:xfrm>
            <a:off x="31445923" y="19666203"/>
            <a:ext cx="11878309" cy="8180021"/>
            <a:chOff x="31544737" y="10764202"/>
            <a:chExt cx="11715464" cy="8084622"/>
          </a:xfrm>
        </p:grpSpPr>
        <p:pic>
          <p:nvPicPr>
            <p:cNvPr id="201" name="Google Shape;201;p1"/>
            <p:cNvPicPr preferRelativeResize="0"/>
            <p:nvPr/>
          </p:nvPicPr>
          <p:blipFill>
            <a:blip r:embed="rId8">
              <a:alphaModFix/>
            </a:blip>
            <a:stretch>
              <a:fillRect/>
            </a:stretch>
          </p:blipFill>
          <p:spPr>
            <a:xfrm>
              <a:off x="31544737" y="11899126"/>
              <a:ext cx="2953290" cy="6949693"/>
            </a:xfrm>
            <a:prstGeom prst="rect">
              <a:avLst/>
            </a:prstGeom>
            <a:noFill/>
            <a:ln>
              <a:noFill/>
            </a:ln>
          </p:spPr>
        </p:pic>
        <p:pic>
          <p:nvPicPr>
            <p:cNvPr id="202" name="Google Shape;202;p1"/>
            <p:cNvPicPr preferRelativeResize="0"/>
            <p:nvPr/>
          </p:nvPicPr>
          <p:blipFill>
            <a:blip r:embed="rId9">
              <a:alphaModFix/>
            </a:blip>
            <a:stretch>
              <a:fillRect/>
            </a:stretch>
          </p:blipFill>
          <p:spPr>
            <a:xfrm>
              <a:off x="34498023" y="10764202"/>
              <a:ext cx="8762178" cy="8084622"/>
            </a:xfrm>
            <a:prstGeom prst="rect">
              <a:avLst/>
            </a:prstGeom>
            <a:noFill/>
            <a:ln>
              <a:noFill/>
            </a:ln>
          </p:spPr>
        </p:pic>
      </p:grpSp>
      <p:pic>
        <p:nvPicPr>
          <p:cNvPr id="203" name="Google Shape;203;p1"/>
          <p:cNvPicPr preferRelativeResize="0"/>
          <p:nvPr/>
        </p:nvPicPr>
        <p:blipFill>
          <a:blip r:embed="rId10">
            <a:alphaModFix/>
          </a:blip>
          <a:stretch>
            <a:fillRect/>
          </a:stretch>
        </p:blipFill>
        <p:spPr>
          <a:xfrm>
            <a:off x="36677300" y="2721700"/>
            <a:ext cx="6582899" cy="1289900"/>
          </a:xfrm>
          <a:prstGeom prst="rect">
            <a:avLst/>
          </a:prstGeom>
          <a:noFill/>
          <a:ln>
            <a:noFill/>
          </a:ln>
        </p:spPr>
      </p:pic>
      <p:pic>
        <p:nvPicPr>
          <p:cNvPr id="204" name="Google Shape;204;p1"/>
          <p:cNvPicPr preferRelativeResize="0"/>
          <p:nvPr/>
        </p:nvPicPr>
        <p:blipFill>
          <a:blip r:embed="rId11">
            <a:alphaModFix/>
          </a:blip>
          <a:stretch>
            <a:fillRect/>
          </a:stretch>
        </p:blipFill>
        <p:spPr>
          <a:xfrm>
            <a:off x="692125" y="29823400"/>
            <a:ext cx="4042050" cy="2429450"/>
          </a:xfrm>
          <a:prstGeom prst="rect">
            <a:avLst/>
          </a:prstGeom>
          <a:noFill/>
          <a:ln>
            <a:noFill/>
          </a:ln>
        </p:spPr>
      </p:pic>
      <p:sp>
        <p:nvSpPr>
          <p:cNvPr id="205" name="Google Shape;205;p1"/>
          <p:cNvSpPr txBox="1"/>
          <p:nvPr/>
        </p:nvSpPr>
        <p:spPr>
          <a:xfrm>
            <a:off x="691975" y="32176650"/>
            <a:ext cx="4042200" cy="36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800">
                <a:latin typeface="Roboto Serif Thin"/>
                <a:ea typeface="Roboto Serif Thin"/>
                <a:cs typeface="Roboto Serif Thin"/>
                <a:sym typeface="Roboto Serif Thin"/>
              </a:rPr>
              <a:t>Fig. 1 </a:t>
            </a:r>
            <a:r>
              <a:rPr lang="en-US" sz="800">
                <a:solidFill>
                  <a:schemeClr val="dk1"/>
                </a:solidFill>
                <a:latin typeface="Roboto Serif Thin"/>
                <a:ea typeface="Roboto Serif Thin"/>
                <a:cs typeface="Roboto Serif Thin"/>
                <a:sym typeface="Roboto Serif Thin"/>
              </a:rPr>
              <a:t>Size of the global fixed-wing hybrid vertical take-off and landing (VTOL) UAVs market from 2017 to 2028, by end-user</a:t>
            </a:r>
            <a:endParaRPr sz="800">
              <a:latin typeface="Roboto Serif Thin"/>
              <a:ea typeface="Roboto Serif Thin"/>
              <a:cs typeface="Roboto Serif Thin"/>
              <a:sym typeface="Roboto Serif Thin"/>
            </a:endParaRPr>
          </a:p>
        </p:txBody>
      </p:sp>
      <p:sp>
        <p:nvSpPr>
          <p:cNvPr id="206" name="Google Shape;206;p1"/>
          <p:cNvSpPr txBox="1"/>
          <p:nvPr/>
        </p:nvSpPr>
        <p:spPr>
          <a:xfrm>
            <a:off x="4929150" y="32252850"/>
            <a:ext cx="3271500" cy="36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800">
                <a:latin typeface="Roboto Serif Thin"/>
                <a:ea typeface="Roboto Serif Thin"/>
                <a:cs typeface="Roboto Serif Thin"/>
                <a:sym typeface="Roboto Serif Thin"/>
              </a:rPr>
              <a:t>Fig. 2 </a:t>
            </a:r>
            <a:r>
              <a:rPr lang="en-US" sz="800">
                <a:solidFill>
                  <a:schemeClr val="dk1"/>
                </a:solidFill>
                <a:latin typeface="Roboto Serif Thin"/>
                <a:ea typeface="Roboto Serif Thin"/>
                <a:cs typeface="Roboto Serif Thin"/>
                <a:sym typeface="Roboto Serif Thin"/>
              </a:rPr>
              <a:t>Image of the ModiFly Drone platform</a:t>
            </a:r>
            <a:endParaRPr sz="800">
              <a:latin typeface="Roboto Serif Thin"/>
              <a:ea typeface="Roboto Serif Thin"/>
              <a:cs typeface="Roboto Serif Thin"/>
              <a:sym typeface="Roboto Serif Thin"/>
            </a:endParaRPr>
          </a:p>
        </p:txBody>
      </p:sp>
      <p:sp>
        <p:nvSpPr>
          <p:cNvPr id="207" name="Google Shape;207;p1"/>
          <p:cNvSpPr txBox="1"/>
          <p:nvPr/>
        </p:nvSpPr>
        <p:spPr>
          <a:xfrm>
            <a:off x="8293608" y="32176650"/>
            <a:ext cx="2292600" cy="36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800">
                <a:latin typeface="Roboto Serif Thin"/>
                <a:ea typeface="Roboto Serif Thin"/>
                <a:cs typeface="Roboto Serif Thin"/>
                <a:sym typeface="Roboto Serif Thin"/>
              </a:rPr>
              <a:t>Fig. 3 (top) Flytech Birdie </a:t>
            </a:r>
            <a:r>
              <a:rPr lang="en-US" sz="800">
                <a:solidFill>
                  <a:schemeClr val="dk1"/>
                </a:solidFill>
                <a:latin typeface="Roboto Serif Thin"/>
                <a:ea typeface="Roboto Serif Thin"/>
                <a:cs typeface="Roboto Serif Thin"/>
                <a:sym typeface="Roboto Serif Thin"/>
              </a:rPr>
              <a:t>VTOL Module</a:t>
            </a:r>
            <a:endParaRPr sz="800">
              <a:latin typeface="Roboto Serif Thin"/>
              <a:ea typeface="Roboto Serif Thin"/>
              <a:cs typeface="Roboto Serif Thin"/>
              <a:sym typeface="Roboto Serif Thin"/>
            </a:endParaRPr>
          </a:p>
        </p:txBody>
      </p:sp>
      <p:sp>
        <p:nvSpPr>
          <p:cNvPr id="208" name="Google Shape;208;p1"/>
          <p:cNvSpPr txBox="1"/>
          <p:nvPr/>
        </p:nvSpPr>
        <p:spPr>
          <a:xfrm>
            <a:off x="8293608" y="32311375"/>
            <a:ext cx="2004600" cy="36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800">
                <a:latin typeface="Roboto Serif Thin"/>
                <a:ea typeface="Roboto Serif Thin"/>
                <a:cs typeface="Roboto Serif Thin"/>
                <a:sym typeface="Roboto Serif Thin"/>
              </a:rPr>
              <a:t>Fig. 4 (bottom) SYMA X9 Fly Car</a:t>
            </a:r>
            <a:endParaRPr sz="800">
              <a:latin typeface="Roboto Serif Thin"/>
              <a:ea typeface="Roboto Serif Thin"/>
              <a:cs typeface="Roboto Serif Thin"/>
              <a:sym typeface="Roboto Serif Thin"/>
            </a:endParaRPr>
          </a:p>
        </p:txBody>
      </p:sp>
      <p:pic>
        <p:nvPicPr>
          <p:cNvPr id="209" name="Google Shape;209;p1"/>
          <p:cNvPicPr preferRelativeResize="0"/>
          <p:nvPr/>
        </p:nvPicPr>
        <p:blipFill>
          <a:blip r:embed="rId12">
            <a:alphaModFix/>
          </a:blip>
          <a:stretch>
            <a:fillRect/>
          </a:stretch>
        </p:blipFill>
        <p:spPr>
          <a:xfrm>
            <a:off x="10258400" y="31084200"/>
            <a:ext cx="2138400" cy="1168650"/>
          </a:xfrm>
          <a:prstGeom prst="rect">
            <a:avLst/>
          </a:prstGeom>
          <a:noFill/>
          <a:ln>
            <a:noFill/>
          </a:ln>
        </p:spPr>
      </p:pic>
      <p:sp>
        <p:nvSpPr>
          <p:cNvPr id="210" name="Google Shape;210;p1"/>
          <p:cNvSpPr txBox="1"/>
          <p:nvPr/>
        </p:nvSpPr>
        <p:spPr>
          <a:xfrm>
            <a:off x="10302251" y="32311375"/>
            <a:ext cx="2138400" cy="36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800">
                <a:latin typeface="Roboto Serif Thin"/>
                <a:ea typeface="Roboto Serif Thin"/>
                <a:cs typeface="Roboto Serif Thin"/>
                <a:sym typeface="Roboto Serif Thin"/>
              </a:rPr>
              <a:t>Fig. 6 (bottom) HUUVER Hybrid Drone</a:t>
            </a:r>
            <a:endParaRPr sz="800">
              <a:latin typeface="Roboto Serif Thin"/>
              <a:ea typeface="Roboto Serif Thin"/>
              <a:cs typeface="Roboto Serif Thin"/>
              <a:sym typeface="Roboto Serif Thin"/>
            </a:endParaRPr>
          </a:p>
        </p:txBody>
      </p:sp>
      <p:sp>
        <p:nvSpPr>
          <p:cNvPr id="211" name="Google Shape;211;p1"/>
          <p:cNvSpPr txBox="1"/>
          <p:nvPr/>
        </p:nvSpPr>
        <p:spPr>
          <a:xfrm>
            <a:off x="10302238" y="32177736"/>
            <a:ext cx="2004600" cy="36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800">
                <a:latin typeface="Roboto Serif Thin"/>
                <a:ea typeface="Roboto Serif Thin"/>
                <a:cs typeface="Roboto Serif Thin"/>
                <a:sym typeface="Roboto Serif Thin"/>
              </a:rPr>
              <a:t>Fig. 5 (top) VTOL Fixed-Wing Drone</a:t>
            </a:r>
            <a:endParaRPr sz="800">
              <a:latin typeface="Roboto Serif Thin"/>
              <a:ea typeface="Roboto Serif Thin"/>
              <a:cs typeface="Roboto Serif Thin"/>
              <a:sym typeface="Roboto Serif Thin"/>
            </a:endParaRPr>
          </a:p>
        </p:txBody>
      </p:sp>
      <p:sp>
        <p:nvSpPr>
          <p:cNvPr id="212" name="Google Shape;212;p1"/>
          <p:cNvSpPr txBox="1"/>
          <p:nvPr/>
        </p:nvSpPr>
        <p:spPr>
          <a:xfrm>
            <a:off x="570375" y="29030525"/>
            <a:ext cx="11881500" cy="738900"/>
          </a:xfrm>
          <a:prstGeom prst="rect">
            <a:avLst/>
          </a:prstGeom>
          <a:solidFill>
            <a:srgbClr val="C9DAF8"/>
          </a:solidFill>
          <a:ln cap="flat" cmpd="sng" w="28575">
            <a:solidFill>
              <a:srgbClr val="1155CC"/>
            </a:solidFill>
            <a:prstDash val="solid"/>
            <a:round/>
            <a:headEnd len="sm" w="sm" type="none"/>
            <a:tailEnd len="sm" w="sm" type="none"/>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lang="en-US" sz="4200">
                <a:solidFill>
                  <a:schemeClr val="dk1"/>
                </a:solidFill>
                <a:latin typeface="Roboto Serif Medium"/>
                <a:ea typeface="Roboto Serif Medium"/>
                <a:cs typeface="Roboto Serif Medium"/>
                <a:sym typeface="Roboto Serif Medium"/>
              </a:rPr>
              <a:t>Picture References</a:t>
            </a:r>
            <a:endParaRPr i="0" sz="4200" cap="none" strike="noStrike">
              <a:solidFill>
                <a:schemeClr val="dk1"/>
              </a:solidFill>
              <a:latin typeface="Roboto Serif Medium"/>
              <a:ea typeface="Roboto Serif Medium"/>
              <a:cs typeface="Roboto Serif Medium"/>
              <a:sym typeface="Roboto Serif Medium"/>
            </a:endParaRPr>
          </a:p>
        </p:txBody>
      </p:sp>
      <p:pic>
        <p:nvPicPr>
          <p:cNvPr id="213" name="Google Shape;213;p1"/>
          <p:cNvPicPr preferRelativeResize="0"/>
          <p:nvPr/>
        </p:nvPicPr>
        <p:blipFill>
          <a:blip r:embed="rId13">
            <a:alphaModFix/>
          </a:blip>
          <a:stretch>
            <a:fillRect/>
          </a:stretch>
        </p:blipFill>
        <p:spPr>
          <a:xfrm>
            <a:off x="14838575" y="17485950"/>
            <a:ext cx="14757750" cy="14766900"/>
          </a:xfrm>
          <a:prstGeom prst="rect">
            <a:avLst/>
          </a:prstGeom>
          <a:noFill/>
          <a:ln>
            <a:noFill/>
          </a:ln>
        </p:spPr>
      </p:pic>
      <p:pic>
        <p:nvPicPr>
          <p:cNvPr id="214" name="Google Shape;214;p1"/>
          <p:cNvPicPr preferRelativeResize="0"/>
          <p:nvPr/>
        </p:nvPicPr>
        <p:blipFill>
          <a:blip r:embed="rId14">
            <a:alphaModFix/>
          </a:blip>
          <a:stretch>
            <a:fillRect/>
          </a:stretch>
        </p:blipFill>
        <p:spPr>
          <a:xfrm>
            <a:off x="13444525" y="5685437"/>
            <a:ext cx="16131575" cy="10153586"/>
          </a:xfrm>
          <a:prstGeom prst="rect">
            <a:avLst/>
          </a:prstGeom>
          <a:noFill/>
          <a:ln>
            <a:noFill/>
          </a:ln>
        </p:spPr>
      </p:pic>
      <p:sp>
        <p:nvSpPr>
          <p:cNvPr id="215" name="Google Shape;215;p1"/>
          <p:cNvSpPr txBox="1"/>
          <p:nvPr/>
        </p:nvSpPr>
        <p:spPr>
          <a:xfrm>
            <a:off x="28241853" y="32095850"/>
            <a:ext cx="2465100" cy="36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Roboto Serif Thin"/>
                <a:ea typeface="Roboto Serif Thin"/>
                <a:cs typeface="Roboto Serif Thin"/>
                <a:sym typeface="Roboto Serif Thin"/>
              </a:rPr>
              <a:t>Fig. 8 Software Flowchart</a:t>
            </a:r>
            <a:endParaRPr sz="1200">
              <a:latin typeface="Roboto Serif Thin"/>
              <a:ea typeface="Roboto Serif Thin"/>
              <a:cs typeface="Roboto Serif Thin"/>
              <a:sym typeface="Roboto Serif Thin"/>
            </a:endParaRPr>
          </a:p>
        </p:txBody>
      </p:sp>
      <p:sp>
        <p:nvSpPr>
          <p:cNvPr id="216" name="Google Shape;216;p1"/>
          <p:cNvSpPr txBox="1"/>
          <p:nvPr/>
        </p:nvSpPr>
        <p:spPr>
          <a:xfrm>
            <a:off x="28241853" y="15677300"/>
            <a:ext cx="2465100" cy="36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Roboto Serif Thin"/>
                <a:ea typeface="Roboto Serif Thin"/>
                <a:cs typeface="Roboto Serif Thin"/>
                <a:sym typeface="Roboto Serif Thin"/>
              </a:rPr>
              <a:t>Fig. 7 Function Block Diagram</a:t>
            </a:r>
            <a:endParaRPr sz="1200">
              <a:latin typeface="Roboto Serif Thin"/>
              <a:ea typeface="Roboto Serif Thin"/>
              <a:cs typeface="Roboto Serif Thin"/>
              <a:sym typeface="Roboto Serif Thin"/>
            </a:endParaRPr>
          </a:p>
        </p:txBody>
      </p:sp>
      <p:sp>
        <p:nvSpPr>
          <p:cNvPr id="217" name="Google Shape;217;p1"/>
          <p:cNvSpPr txBox="1"/>
          <p:nvPr/>
        </p:nvSpPr>
        <p:spPr>
          <a:xfrm>
            <a:off x="31494550" y="9765600"/>
            <a:ext cx="11672100" cy="9871200"/>
          </a:xfrm>
          <a:prstGeom prst="rect">
            <a:avLst/>
          </a:prstGeom>
          <a:noFill/>
          <a:ln>
            <a:noFill/>
          </a:ln>
        </p:spPr>
        <p:txBody>
          <a:bodyPr anchorCtr="0" anchor="t" bIns="91425" lIns="91425" spcFirstLastPara="1" rIns="91425" wrap="square" tIns="91425">
            <a:spAutoFit/>
          </a:bodyPr>
          <a:lstStyle/>
          <a:p>
            <a:pPr indent="-412750" lvl="0" marL="457200" rtl="0" algn="l">
              <a:lnSpc>
                <a:spcPct val="115000"/>
              </a:lnSpc>
              <a:spcBef>
                <a:spcPts val="0"/>
              </a:spcBef>
              <a:spcAft>
                <a:spcPts val="0"/>
              </a:spcAft>
              <a:buClr>
                <a:schemeClr val="dk1"/>
              </a:buClr>
              <a:buSzPts val="2900"/>
              <a:buFont typeface="Roboto Serif"/>
              <a:buAutoNum type="arabicPeriod"/>
            </a:pPr>
            <a:r>
              <a:rPr lang="en-US" sz="2900">
                <a:solidFill>
                  <a:schemeClr val="dk1"/>
                </a:solidFill>
                <a:latin typeface="Roboto Serif"/>
                <a:ea typeface="Roboto Serif"/>
                <a:cs typeface="Roboto Serif"/>
                <a:sym typeface="Roboto Serif"/>
              </a:rPr>
              <a:t>Month 1 - November:</a:t>
            </a:r>
            <a:endParaRPr sz="2900">
              <a:solidFill>
                <a:schemeClr val="dk1"/>
              </a:solidFill>
              <a:latin typeface="Roboto Serif"/>
              <a:ea typeface="Roboto Serif"/>
              <a:cs typeface="Roboto Serif"/>
              <a:sym typeface="Roboto Serif"/>
            </a:endParaRPr>
          </a:p>
          <a:p>
            <a:pPr indent="-412750" lvl="1" marL="914400" rtl="0" algn="l">
              <a:lnSpc>
                <a:spcPct val="115000"/>
              </a:lnSpc>
              <a:spcBef>
                <a:spcPts val="0"/>
              </a:spcBef>
              <a:spcAft>
                <a:spcPts val="0"/>
              </a:spcAft>
              <a:buClr>
                <a:schemeClr val="dk1"/>
              </a:buClr>
              <a:buSzPts val="2900"/>
              <a:buFont typeface="Roboto Serif"/>
              <a:buAutoNum type="arabicPeriod"/>
            </a:pPr>
            <a:r>
              <a:rPr lang="en-US" sz="2900">
                <a:solidFill>
                  <a:schemeClr val="dk1"/>
                </a:solidFill>
                <a:latin typeface="Roboto Serif"/>
                <a:ea typeface="Roboto Serif"/>
                <a:cs typeface="Roboto Serif"/>
                <a:sym typeface="Roboto Serif"/>
              </a:rPr>
              <a:t>Download and familiarize with flight controller firmware</a:t>
            </a:r>
            <a:endParaRPr sz="2900">
              <a:solidFill>
                <a:schemeClr val="dk1"/>
              </a:solidFill>
              <a:latin typeface="Roboto Serif"/>
              <a:ea typeface="Roboto Serif"/>
              <a:cs typeface="Roboto Serif"/>
              <a:sym typeface="Roboto Serif"/>
            </a:endParaRPr>
          </a:p>
          <a:p>
            <a:pPr indent="-412750" lvl="1" marL="914400" rtl="0" algn="l">
              <a:lnSpc>
                <a:spcPct val="115000"/>
              </a:lnSpc>
              <a:spcBef>
                <a:spcPts val="0"/>
              </a:spcBef>
              <a:spcAft>
                <a:spcPts val="0"/>
              </a:spcAft>
              <a:buClr>
                <a:schemeClr val="dk1"/>
              </a:buClr>
              <a:buSzPts val="2900"/>
              <a:buFont typeface="Roboto Serif"/>
              <a:buAutoNum type="arabicPeriod"/>
            </a:pPr>
            <a:r>
              <a:rPr lang="en-US" sz="2900">
                <a:solidFill>
                  <a:schemeClr val="dk1"/>
                </a:solidFill>
                <a:latin typeface="Roboto Serif"/>
                <a:ea typeface="Roboto Serif"/>
                <a:cs typeface="Roboto Serif"/>
                <a:sym typeface="Roboto Serif"/>
              </a:rPr>
              <a:t>Begin first design of Rover mode modules</a:t>
            </a:r>
            <a:endParaRPr sz="2900">
              <a:solidFill>
                <a:schemeClr val="dk1"/>
              </a:solidFill>
              <a:latin typeface="Roboto Serif"/>
              <a:ea typeface="Roboto Serif"/>
              <a:cs typeface="Roboto Serif"/>
              <a:sym typeface="Roboto Serif"/>
            </a:endParaRPr>
          </a:p>
          <a:p>
            <a:pPr indent="-412750" lvl="0" marL="457200" rtl="0" algn="l">
              <a:lnSpc>
                <a:spcPct val="115000"/>
              </a:lnSpc>
              <a:spcBef>
                <a:spcPts val="0"/>
              </a:spcBef>
              <a:spcAft>
                <a:spcPts val="0"/>
              </a:spcAft>
              <a:buClr>
                <a:schemeClr val="dk1"/>
              </a:buClr>
              <a:buSzPts val="2900"/>
              <a:buFont typeface="Roboto Serif"/>
              <a:buAutoNum type="arabicPeriod"/>
            </a:pPr>
            <a:r>
              <a:rPr lang="en-US" sz="2900">
                <a:solidFill>
                  <a:schemeClr val="dk1"/>
                </a:solidFill>
                <a:latin typeface="Roboto Serif"/>
                <a:ea typeface="Roboto Serif"/>
                <a:cs typeface="Roboto Serif"/>
                <a:sym typeface="Roboto Serif"/>
              </a:rPr>
              <a:t>Month 2 - December/January</a:t>
            </a:r>
            <a:endParaRPr sz="2900">
              <a:solidFill>
                <a:schemeClr val="dk1"/>
              </a:solidFill>
              <a:latin typeface="Roboto Serif"/>
              <a:ea typeface="Roboto Serif"/>
              <a:cs typeface="Roboto Serif"/>
              <a:sym typeface="Roboto Serif"/>
            </a:endParaRPr>
          </a:p>
          <a:p>
            <a:pPr indent="-412750" lvl="1" marL="914400" rtl="0" algn="l">
              <a:lnSpc>
                <a:spcPct val="115000"/>
              </a:lnSpc>
              <a:spcBef>
                <a:spcPts val="0"/>
              </a:spcBef>
              <a:spcAft>
                <a:spcPts val="0"/>
              </a:spcAft>
              <a:buClr>
                <a:schemeClr val="dk1"/>
              </a:buClr>
              <a:buSzPts val="2900"/>
              <a:buFont typeface="Roboto Serif"/>
              <a:buAutoNum type="arabicPeriod"/>
            </a:pPr>
            <a:r>
              <a:rPr lang="en-US" sz="2900">
                <a:solidFill>
                  <a:schemeClr val="dk1"/>
                </a:solidFill>
                <a:latin typeface="Roboto Serif"/>
                <a:ea typeface="Roboto Serif"/>
                <a:cs typeface="Roboto Serif"/>
                <a:sym typeface="Roboto Serif"/>
              </a:rPr>
              <a:t>Prototype of Rover module</a:t>
            </a:r>
            <a:endParaRPr sz="2900">
              <a:solidFill>
                <a:schemeClr val="dk1"/>
              </a:solidFill>
              <a:latin typeface="Roboto Serif"/>
              <a:ea typeface="Roboto Serif"/>
              <a:cs typeface="Roboto Serif"/>
              <a:sym typeface="Roboto Serif"/>
            </a:endParaRPr>
          </a:p>
          <a:p>
            <a:pPr indent="-412750" lvl="1" marL="914400" rtl="0" algn="l">
              <a:lnSpc>
                <a:spcPct val="115000"/>
              </a:lnSpc>
              <a:spcBef>
                <a:spcPts val="0"/>
              </a:spcBef>
              <a:spcAft>
                <a:spcPts val="0"/>
              </a:spcAft>
              <a:buClr>
                <a:schemeClr val="dk1"/>
              </a:buClr>
              <a:buSzPts val="2900"/>
              <a:buFont typeface="Roboto Serif"/>
              <a:buAutoNum type="arabicPeriod"/>
            </a:pPr>
            <a:r>
              <a:rPr lang="en-US" sz="2900">
                <a:solidFill>
                  <a:schemeClr val="dk1"/>
                </a:solidFill>
                <a:latin typeface="Roboto Serif"/>
                <a:ea typeface="Roboto Serif"/>
                <a:cs typeface="Roboto Serif"/>
                <a:sym typeface="Roboto Serif"/>
              </a:rPr>
              <a:t>First firmware modification test</a:t>
            </a:r>
            <a:endParaRPr sz="2900">
              <a:solidFill>
                <a:schemeClr val="dk1"/>
              </a:solidFill>
              <a:latin typeface="Roboto Serif"/>
              <a:ea typeface="Roboto Serif"/>
              <a:cs typeface="Roboto Serif"/>
              <a:sym typeface="Roboto Serif"/>
            </a:endParaRPr>
          </a:p>
          <a:p>
            <a:pPr indent="-412750" lvl="1" marL="914400" rtl="0" algn="l">
              <a:lnSpc>
                <a:spcPct val="115000"/>
              </a:lnSpc>
              <a:spcBef>
                <a:spcPts val="0"/>
              </a:spcBef>
              <a:spcAft>
                <a:spcPts val="0"/>
              </a:spcAft>
              <a:buClr>
                <a:schemeClr val="dk1"/>
              </a:buClr>
              <a:buSzPts val="2900"/>
              <a:buFont typeface="Roboto Serif"/>
              <a:buAutoNum type="arabicPeriod"/>
            </a:pPr>
            <a:r>
              <a:rPr lang="en-US" sz="2900">
                <a:solidFill>
                  <a:schemeClr val="dk1"/>
                </a:solidFill>
                <a:latin typeface="Roboto Serif"/>
                <a:ea typeface="Roboto Serif"/>
                <a:cs typeface="Roboto Serif"/>
                <a:sym typeface="Roboto Serif"/>
              </a:rPr>
              <a:t>Implement Firmware swapping</a:t>
            </a:r>
            <a:endParaRPr sz="2900">
              <a:solidFill>
                <a:schemeClr val="dk1"/>
              </a:solidFill>
              <a:latin typeface="Roboto Serif"/>
              <a:ea typeface="Roboto Serif"/>
              <a:cs typeface="Roboto Serif"/>
              <a:sym typeface="Roboto Serif"/>
            </a:endParaRPr>
          </a:p>
          <a:p>
            <a:pPr indent="-412750" lvl="0" marL="457200" rtl="0" algn="l">
              <a:lnSpc>
                <a:spcPct val="115000"/>
              </a:lnSpc>
              <a:spcBef>
                <a:spcPts val="0"/>
              </a:spcBef>
              <a:spcAft>
                <a:spcPts val="0"/>
              </a:spcAft>
              <a:buClr>
                <a:schemeClr val="dk1"/>
              </a:buClr>
              <a:buSzPts val="2900"/>
              <a:buFont typeface="Roboto Serif"/>
              <a:buAutoNum type="arabicPeriod"/>
            </a:pPr>
            <a:r>
              <a:rPr lang="en-US" sz="2900">
                <a:solidFill>
                  <a:schemeClr val="dk1"/>
                </a:solidFill>
                <a:latin typeface="Roboto Serif"/>
                <a:ea typeface="Roboto Serif"/>
                <a:cs typeface="Roboto Serif"/>
                <a:sym typeface="Roboto Serif"/>
              </a:rPr>
              <a:t>Month 3 - February</a:t>
            </a:r>
            <a:endParaRPr sz="2900">
              <a:solidFill>
                <a:schemeClr val="dk1"/>
              </a:solidFill>
              <a:latin typeface="Roboto Serif"/>
              <a:ea typeface="Roboto Serif"/>
              <a:cs typeface="Roboto Serif"/>
              <a:sym typeface="Roboto Serif"/>
            </a:endParaRPr>
          </a:p>
          <a:p>
            <a:pPr indent="-412750" lvl="1" marL="914400" rtl="0" algn="l">
              <a:lnSpc>
                <a:spcPct val="115000"/>
              </a:lnSpc>
              <a:spcBef>
                <a:spcPts val="0"/>
              </a:spcBef>
              <a:spcAft>
                <a:spcPts val="0"/>
              </a:spcAft>
              <a:buClr>
                <a:schemeClr val="dk1"/>
              </a:buClr>
              <a:buSzPts val="2900"/>
              <a:buFont typeface="Roboto Serif"/>
              <a:buAutoNum type="arabicPeriod"/>
            </a:pPr>
            <a:r>
              <a:rPr lang="en-US" sz="2900">
                <a:solidFill>
                  <a:schemeClr val="dk1"/>
                </a:solidFill>
                <a:latin typeface="Roboto Serif"/>
                <a:ea typeface="Roboto Serif"/>
                <a:cs typeface="Roboto Serif"/>
                <a:sym typeface="Roboto Serif"/>
              </a:rPr>
              <a:t>Begin prototyping Fixed-wing VTOL &amp; firmware</a:t>
            </a:r>
            <a:endParaRPr sz="2900">
              <a:solidFill>
                <a:schemeClr val="dk1"/>
              </a:solidFill>
              <a:latin typeface="Roboto Serif"/>
              <a:ea typeface="Roboto Serif"/>
              <a:cs typeface="Roboto Serif"/>
              <a:sym typeface="Roboto Serif"/>
            </a:endParaRPr>
          </a:p>
          <a:p>
            <a:pPr indent="-412750" lvl="1" marL="914400" rtl="0" algn="l">
              <a:lnSpc>
                <a:spcPct val="115000"/>
              </a:lnSpc>
              <a:spcBef>
                <a:spcPts val="0"/>
              </a:spcBef>
              <a:spcAft>
                <a:spcPts val="0"/>
              </a:spcAft>
              <a:buClr>
                <a:schemeClr val="dk1"/>
              </a:buClr>
              <a:buSzPts val="2900"/>
              <a:buFont typeface="Roboto Serif"/>
              <a:buAutoNum type="arabicPeriod"/>
            </a:pPr>
            <a:r>
              <a:rPr lang="en-US" sz="2900">
                <a:solidFill>
                  <a:schemeClr val="dk1"/>
                </a:solidFill>
                <a:latin typeface="Roboto Serif"/>
                <a:ea typeface="Roboto Serif"/>
                <a:cs typeface="Roboto Serif"/>
                <a:sym typeface="Roboto Serif"/>
              </a:rPr>
              <a:t>Continued development of Rover module</a:t>
            </a:r>
            <a:endParaRPr sz="2900">
              <a:solidFill>
                <a:schemeClr val="dk1"/>
              </a:solidFill>
              <a:latin typeface="Roboto Serif"/>
              <a:ea typeface="Roboto Serif"/>
              <a:cs typeface="Roboto Serif"/>
              <a:sym typeface="Roboto Serif"/>
            </a:endParaRPr>
          </a:p>
          <a:p>
            <a:pPr indent="-412750" lvl="0" marL="457200" rtl="0" algn="l">
              <a:lnSpc>
                <a:spcPct val="115000"/>
              </a:lnSpc>
              <a:spcBef>
                <a:spcPts val="0"/>
              </a:spcBef>
              <a:spcAft>
                <a:spcPts val="0"/>
              </a:spcAft>
              <a:buClr>
                <a:schemeClr val="dk1"/>
              </a:buClr>
              <a:buSzPts val="2900"/>
              <a:buFont typeface="Roboto Serif"/>
              <a:buAutoNum type="arabicPeriod"/>
            </a:pPr>
            <a:r>
              <a:rPr lang="en-US" sz="2900">
                <a:solidFill>
                  <a:schemeClr val="dk1"/>
                </a:solidFill>
                <a:latin typeface="Roboto Serif"/>
                <a:ea typeface="Roboto Serif"/>
                <a:cs typeface="Roboto Serif"/>
                <a:sym typeface="Roboto Serif"/>
              </a:rPr>
              <a:t>Month 4 - March</a:t>
            </a:r>
            <a:endParaRPr sz="2900">
              <a:solidFill>
                <a:schemeClr val="dk1"/>
              </a:solidFill>
              <a:latin typeface="Roboto Serif"/>
              <a:ea typeface="Roboto Serif"/>
              <a:cs typeface="Roboto Serif"/>
              <a:sym typeface="Roboto Serif"/>
            </a:endParaRPr>
          </a:p>
          <a:p>
            <a:pPr indent="-412750" lvl="1" marL="914400" rtl="0" algn="l">
              <a:lnSpc>
                <a:spcPct val="115000"/>
              </a:lnSpc>
              <a:spcBef>
                <a:spcPts val="0"/>
              </a:spcBef>
              <a:spcAft>
                <a:spcPts val="0"/>
              </a:spcAft>
              <a:buClr>
                <a:schemeClr val="dk1"/>
              </a:buClr>
              <a:buSzPts val="2900"/>
              <a:buFont typeface="Roboto Serif"/>
              <a:buAutoNum type="arabicPeriod"/>
            </a:pPr>
            <a:r>
              <a:rPr lang="en-US" sz="2900">
                <a:solidFill>
                  <a:schemeClr val="dk1"/>
                </a:solidFill>
                <a:latin typeface="Roboto Serif"/>
                <a:ea typeface="Roboto Serif"/>
                <a:cs typeface="Roboto Serif"/>
                <a:sym typeface="Roboto Serif"/>
              </a:rPr>
              <a:t>Rover Module in final state, firmware close</a:t>
            </a:r>
            <a:endParaRPr sz="2900">
              <a:solidFill>
                <a:schemeClr val="dk1"/>
              </a:solidFill>
              <a:latin typeface="Roboto Serif"/>
              <a:ea typeface="Roboto Serif"/>
              <a:cs typeface="Roboto Serif"/>
              <a:sym typeface="Roboto Serif"/>
            </a:endParaRPr>
          </a:p>
          <a:p>
            <a:pPr indent="-412750" lvl="1" marL="914400" rtl="0" algn="l">
              <a:lnSpc>
                <a:spcPct val="115000"/>
              </a:lnSpc>
              <a:spcBef>
                <a:spcPts val="0"/>
              </a:spcBef>
              <a:spcAft>
                <a:spcPts val="0"/>
              </a:spcAft>
              <a:buClr>
                <a:schemeClr val="dk1"/>
              </a:buClr>
              <a:buSzPts val="2900"/>
              <a:buFont typeface="Roboto Serif"/>
              <a:buAutoNum type="arabicPeriod"/>
            </a:pPr>
            <a:r>
              <a:rPr lang="en-US" sz="2900">
                <a:solidFill>
                  <a:schemeClr val="dk1"/>
                </a:solidFill>
                <a:latin typeface="Roboto Serif"/>
                <a:ea typeface="Roboto Serif"/>
                <a:cs typeface="Roboto Serif"/>
                <a:sym typeface="Roboto Serif"/>
              </a:rPr>
              <a:t>Fixed-Wing VTOL development continued</a:t>
            </a:r>
            <a:endParaRPr sz="2900">
              <a:solidFill>
                <a:schemeClr val="dk1"/>
              </a:solidFill>
              <a:latin typeface="Roboto Serif"/>
              <a:ea typeface="Roboto Serif"/>
              <a:cs typeface="Roboto Serif"/>
              <a:sym typeface="Roboto Serif"/>
            </a:endParaRPr>
          </a:p>
          <a:p>
            <a:pPr indent="-412750" lvl="0" marL="457200" rtl="0" algn="l">
              <a:lnSpc>
                <a:spcPct val="115000"/>
              </a:lnSpc>
              <a:spcBef>
                <a:spcPts val="0"/>
              </a:spcBef>
              <a:spcAft>
                <a:spcPts val="0"/>
              </a:spcAft>
              <a:buClr>
                <a:schemeClr val="dk1"/>
              </a:buClr>
              <a:buSzPts val="2900"/>
              <a:buFont typeface="Roboto Serif"/>
              <a:buAutoNum type="arabicPeriod"/>
            </a:pPr>
            <a:r>
              <a:rPr lang="en-US" sz="2900">
                <a:solidFill>
                  <a:schemeClr val="dk1"/>
                </a:solidFill>
                <a:latin typeface="Roboto Serif"/>
                <a:ea typeface="Roboto Serif"/>
                <a:cs typeface="Roboto Serif"/>
                <a:sym typeface="Roboto Serif"/>
              </a:rPr>
              <a:t>Month 5 - April to End</a:t>
            </a:r>
            <a:endParaRPr sz="2900">
              <a:solidFill>
                <a:schemeClr val="dk1"/>
              </a:solidFill>
              <a:latin typeface="Roboto Serif"/>
              <a:ea typeface="Roboto Serif"/>
              <a:cs typeface="Roboto Serif"/>
              <a:sym typeface="Roboto Serif"/>
            </a:endParaRPr>
          </a:p>
          <a:p>
            <a:pPr indent="-412750" lvl="1" marL="914400" rtl="0" algn="l">
              <a:lnSpc>
                <a:spcPct val="115000"/>
              </a:lnSpc>
              <a:spcBef>
                <a:spcPts val="0"/>
              </a:spcBef>
              <a:spcAft>
                <a:spcPts val="0"/>
              </a:spcAft>
              <a:buClr>
                <a:schemeClr val="dk1"/>
              </a:buClr>
              <a:buSzPts val="2900"/>
              <a:buFont typeface="Roboto Serif"/>
              <a:buAutoNum type="arabicPeriod"/>
            </a:pPr>
            <a:r>
              <a:rPr lang="en-US" sz="2900">
                <a:solidFill>
                  <a:schemeClr val="dk1"/>
                </a:solidFill>
                <a:latin typeface="Roboto Serif"/>
                <a:ea typeface="Roboto Serif"/>
                <a:cs typeface="Roboto Serif"/>
                <a:sym typeface="Roboto Serif"/>
              </a:rPr>
              <a:t>Rover Module with switching capability implemented and fully document</a:t>
            </a:r>
            <a:endParaRPr sz="2900">
              <a:solidFill>
                <a:schemeClr val="dk1"/>
              </a:solidFill>
              <a:latin typeface="Roboto Serif"/>
              <a:ea typeface="Roboto Serif"/>
              <a:cs typeface="Roboto Serif"/>
              <a:sym typeface="Roboto Serif"/>
            </a:endParaRPr>
          </a:p>
          <a:p>
            <a:pPr indent="-412750" lvl="1" marL="914400" rtl="0" algn="l">
              <a:lnSpc>
                <a:spcPct val="115000"/>
              </a:lnSpc>
              <a:spcBef>
                <a:spcPts val="0"/>
              </a:spcBef>
              <a:spcAft>
                <a:spcPts val="0"/>
              </a:spcAft>
              <a:buClr>
                <a:schemeClr val="dk1"/>
              </a:buClr>
              <a:buSzPts val="2900"/>
              <a:buFont typeface="Roboto Serif"/>
              <a:buAutoNum type="arabicPeriod"/>
            </a:pPr>
            <a:r>
              <a:rPr lang="en-US" sz="2900">
                <a:solidFill>
                  <a:schemeClr val="dk1"/>
                </a:solidFill>
                <a:latin typeface="Roboto Serif"/>
                <a:ea typeface="Roboto Serif"/>
                <a:cs typeface="Roboto Serif"/>
                <a:sym typeface="Roboto Serif"/>
              </a:rPr>
              <a:t>Fixed-wing VTOL module and firmware fully implemented</a:t>
            </a:r>
            <a:endParaRPr sz="2900">
              <a:latin typeface="Roboto Serif"/>
              <a:ea typeface="Roboto Serif"/>
              <a:cs typeface="Roboto Serif"/>
              <a:sym typeface="Roboto Serif"/>
            </a:endParaRPr>
          </a:p>
        </p:txBody>
      </p:sp>
      <p:sp>
        <p:nvSpPr>
          <p:cNvPr id="218" name="Google Shape;218;p1"/>
          <p:cNvSpPr txBox="1"/>
          <p:nvPr/>
        </p:nvSpPr>
        <p:spPr>
          <a:xfrm>
            <a:off x="32128051" y="20125475"/>
            <a:ext cx="1603200" cy="36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Roboto Serif Thin"/>
                <a:ea typeface="Roboto Serif Thin"/>
                <a:cs typeface="Roboto Serif Thin"/>
                <a:sym typeface="Roboto Serif Thin"/>
              </a:rPr>
              <a:t>Fig. 9 Gantt Chart</a:t>
            </a:r>
            <a:endParaRPr sz="1200">
              <a:latin typeface="Roboto Serif Thin"/>
              <a:ea typeface="Roboto Serif Thin"/>
              <a:cs typeface="Roboto Serif Thin"/>
              <a:sym typeface="Roboto Serif Th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g18a4c1ca01c_0_5"/>
          <p:cNvPicPr preferRelativeResize="0"/>
          <p:nvPr/>
        </p:nvPicPr>
        <p:blipFill>
          <a:blip r:embed="rId3">
            <a:alphaModFix/>
          </a:blip>
          <a:stretch>
            <a:fillRect/>
          </a:stretch>
        </p:blipFill>
        <p:spPr>
          <a:xfrm>
            <a:off x="9000086" y="0"/>
            <a:ext cx="25441689" cy="329183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roplet">
  <a:themeElements>
    <a:clrScheme name="Droplet">
      <a:dk1>
        <a:srgbClr val="000000"/>
      </a:dk1>
      <a:lt1>
        <a:srgbClr val="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2020-11-21T00:17:20Z</dcterms:created>
  <dc:creator>Juan Roberto Ibarra Ortiz</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0x010100650E7CAFD581084EBE4C3A3E434705B5</vt:lpwstr>
  </property>
</Properties>
</file>