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79F6F-5D7A-C84D-A4CA-3E8CDDE7BDF3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6362A-299F-4B4C-A194-A889DA606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232" y="2104372"/>
            <a:ext cx="7753612" cy="126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CSCI-49500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Project Proposal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Blake Conrad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6663" y="5674290"/>
            <a:ext cx="3832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 January 2017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6241"/>
            <a:ext cx="8596668" cy="668055"/>
          </a:xfrm>
        </p:spPr>
        <p:txBody>
          <a:bodyPr/>
          <a:lstStyle/>
          <a:p>
            <a:pPr algn="ctr"/>
            <a:r>
              <a:rPr lang="en-US" dirty="0" smtClean="0"/>
              <a:t>Purpose &amp;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18356"/>
            <a:ext cx="8596668" cy="403964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Project overview:</a:t>
            </a:r>
          </a:p>
          <a:p>
            <a:pPr lvl="1"/>
            <a:r>
              <a:rPr lang="en-US" sz="2200" dirty="0" smtClean="0"/>
              <a:t>The problem.</a:t>
            </a:r>
          </a:p>
          <a:p>
            <a:pPr lvl="1"/>
            <a:r>
              <a:rPr lang="en-US" sz="2200" dirty="0" smtClean="0"/>
              <a:t>The data.</a:t>
            </a:r>
          </a:p>
          <a:p>
            <a:r>
              <a:rPr lang="en-US" sz="2600" dirty="0" smtClean="0"/>
              <a:t>The motivation:</a:t>
            </a:r>
          </a:p>
          <a:p>
            <a:pPr lvl="1"/>
            <a:r>
              <a:rPr lang="en-US" sz="2200" dirty="0" smtClean="0"/>
              <a:t>Short term.</a:t>
            </a:r>
          </a:p>
          <a:p>
            <a:pPr lvl="1"/>
            <a:r>
              <a:rPr lang="en-US" sz="2200" dirty="0" smtClean="0"/>
              <a:t>Long term.</a:t>
            </a:r>
          </a:p>
          <a:p>
            <a:r>
              <a:rPr lang="en-US" sz="2600" dirty="0" smtClean="0"/>
              <a:t>Analysis of outcomes:</a:t>
            </a:r>
          </a:p>
          <a:p>
            <a:pPr lvl="1"/>
            <a:r>
              <a:rPr lang="en-US" sz="2200" dirty="0" smtClean="0"/>
              <a:t>Project projections.</a:t>
            </a:r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7334" y="1177447"/>
            <a:ext cx="8596668" cy="89255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Purpose</a:t>
            </a:r>
            <a:r>
              <a:rPr lang="en-US" sz="2200" b="1" dirty="0" smtClean="0"/>
              <a:t>: </a:t>
            </a:r>
            <a:r>
              <a:rPr lang="en-US" sz="2600" dirty="0" smtClean="0"/>
              <a:t>Provide a concise overview of my capstone project for CSCI-49500.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47909" y="2167178"/>
            <a:ext cx="2655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/>
              <a:t>Agenda</a:t>
            </a:r>
            <a:endParaRPr lang="en-US" sz="3000" b="1" u="sng" dirty="0"/>
          </a:p>
        </p:txBody>
      </p:sp>
    </p:spTree>
    <p:extLst>
      <p:ext uri="{BB962C8B-B14F-4D97-AF65-F5344CB8AC3E}">
        <p14:creationId xmlns:p14="http://schemas.microsoft.com/office/powerpoint/2010/main" val="17567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/>
          <a:lstStyle/>
          <a:p>
            <a:r>
              <a:rPr lang="en-US" sz="2600" dirty="0" smtClean="0"/>
              <a:t>FBI Crime Data:</a:t>
            </a:r>
          </a:p>
          <a:p>
            <a:pPr lvl="1"/>
            <a:r>
              <a:rPr lang="en-US" sz="2200" smtClean="0"/>
              <a:t>302,595 </a:t>
            </a:r>
            <a:r>
              <a:rPr lang="en-US" sz="2200" dirty="0"/>
              <a:t>observations of crime in the U.S from 1979-2014.</a:t>
            </a:r>
          </a:p>
          <a:p>
            <a:r>
              <a:rPr lang="en-US" sz="2600" dirty="0"/>
              <a:t>Detecting crime patterns:</a:t>
            </a:r>
          </a:p>
          <a:p>
            <a:pPr lvl="1"/>
            <a:r>
              <a:rPr lang="en-US" sz="2200" dirty="0"/>
              <a:t>K-means Clustering.</a:t>
            </a:r>
          </a:p>
          <a:p>
            <a:pPr lvl="1"/>
            <a:r>
              <a:rPr lang="en-US" sz="2200" dirty="0"/>
              <a:t>Advanced Clustering Algorithms. </a:t>
            </a:r>
            <a:endParaRPr lang="en-US" sz="2200" dirty="0" smtClean="0"/>
          </a:p>
          <a:p>
            <a:r>
              <a:rPr lang="en-US" sz="2600" dirty="0" smtClean="0"/>
              <a:t>Clustering ranking:</a:t>
            </a:r>
          </a:p>
          <a:p>
            <a:pPr lvl="1"/>
            <a:r>
              <a:rPr lang="en-US" sz="2200" dirty="0" smtClean="0"/>
              <a:t>Diagnose population growth over time.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5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0"/>
            <a:ext cx="8212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4505194"/>
          </a:xfrm>
        </p:spPr>
        <p:txBody>
          <a:bodyPr>
            <a:normAutofit/>
          </a:bodyPr>
          <a:lstStyle/>
          <a:p>
            <a:r>
              <a:rPr lang="en-US" sz="2600" b="1" u="sng" dirty="0" smtClean="0"/>
              <a:t>Short term: </a:t>
            </a:r>
          </a:p>
          <a:p>
            <a:pPr lvl="1"/>
            <a:r>
              <a:rPr lang="en-US" sz="2200" dirty="0" smtClean="0"/>
              <a:t>Gain an understanding of:</a:t>
            </a:r>
          </a:p>
          <a:p>
            <a:pPr lvl="2"/>
            <a:r>
              <a:rPr lang="en-US" sz="2200" dirty="0" smtClean="0"/>
              <a:t>Data Science.</a:t>
            </a:r>
          </a:p>
          <a:p>
            <a:pPr lvl="2"/>
            <a:r>
              <a:rPr lang="en-US" sz="2200" dirty="0" smtClean="0"/>
              <a:t>K-means Clustering.</a:t>
            </a:r>
          </a:p>
          <a:p>
            <a:pPr lvl="2"/>
            <a:r>
              <a:rPr lang="en-US" sz="2200" dirty="0" smtClean="0"/>
              <a:t>Finding non-intuitive patterns in the data.</a:t>
            </a:r>
          </a:p>
          <a:p>
            <a:pPr lvl="2"/>
            <a:r>
              <a:rPr lang="en-US" sz="2200" dirty="0" smtClean="0"/>
              <a:t>Meaningful Visualizations.</a:t>
            </a:r>
          </a:p>
          <a:p>
            <a:r>
              <a:rPr lang="en-US" sz="2600" b="1" u="sng" dirty="0" smtClean="0"/>
              <a:t>Long term:</a:t>
            </a:r>
          </a:p>
          <a:p>
            <a:pPr lvl="2"/>
            <a:r>
              <a:rPr lang="en-US" sz="2200" dirty="0"/>
              <a:t>Project scalability.</a:t>
            </a:r>
          </a:p>
          <a:p>
            <a:pPr lvl="2"/>
            <a:r>
              <a:rPr lang="en-US" sz="2200" dirty="0"/>
              <a:t>Practical impact.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The motivation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/>
          </a:bodyPr>
          <a:lstStyle/>
          <a:p>
            <a:r>
              <a:rPr lang="en-US" sz="2600" b="1" u="sng" dirty="0" smtClean="0"/>
              <a:t>Visualizing the results:</a:t>
            </a:r>
          </a:p>
          <a:p>
            <a:pPr lvl="1"/>
            <a:r>
              <a:rPr lang="en-US" sz="2200" dirty="0" smtClean="0"/>
              <a:t>Make meaningful and understandable visualizations to explain the findings from my project.</a:t>
            </a:r>
          </a:p>
          <a:p>
            <a:r>
              <a:rPr lang="en-US" sz="2600" b="1" u="sng" dirty="0" smtClean="0"/>
              <a:t>Understanding the results:</a:t>
            </a:r>
          </a:p>
          <a:p>
            <a:pPr lvl="1"/>
            <a:r>
              <a:rPr lang="en-US" sz="2200" dirty="0"/>
              <a:t>Make </a:t>
            </a:r>
            <a:r>
              <a:rPr lang="en-US" sz="2200" dirty="0" smtClean="0"/>
              <a:t>clear, concise, and technical conclusions learned from initial thoughts. 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Analysis of outcomes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Suggestions, questions, or thoughts regarding the project?</a:t>
            </a:r>
          </a:p>
          <a:p>
            <a:pPr lvl="1"/>
            <a:r>
              <a:rPr lang="en-US" dirty="0" smtClean="0"/>
              <a:t>Feedback is both valued and appreciated.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Closing thoughts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177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Trebuchet MS</vt:lpstr>
      <vt:lpstr>Wingdings 3</vt:lpstr>
      <vt:lpstr>Arial</vt:lpstr>
      <vt:lpstr>Facet</vt:lpstr>
      <vt:lpstr>PowerPoint Presentation</vt:lpstr>
      <vt:lpstr>Purpose &amp; Agenda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Conrad</dc:creator>
  <cp:lastModifiedBy>Blake Conrad</cp:lastModifiedBy>
  <cp:revision>8</cp:revision>
  <dcterms:created xsi:type="dcterms:W3CDTF">2017-01-23T03:06:58Z</dcterms:created>
  <dcterms:modified xsi:type="dcterms:W3CDTF">2017-01-23T04:04:00Z</dcterms:modified>
</cp:coreProperties>
</file>