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75"/>
    <p:restoredTop sz="94586"/>
  </p:normalViewPr>
  <p:slideViewPr>
    <p:cSldViewPr snapToGrid="0" snapToObjects="1">
      <p:cViewPr varScale="1">
        <p:scale>
          <a:sx n="72" d="100"/>
          <a:sy n="72" d="100"/>
        </p:scale>
        <p:origin x="224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79F6F-5D7A-C84D-A4CA-3E8CDDE7BDF3}" type="datetimeFigureOut">
              <a:rPr lang="en-US" smtClean="0"/>
              <a:t>2/3/17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6362A-299F-4B4C-A194-A889DA606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86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5232" y="2104372"/>
            <a:ext cx="7753612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CSCI-49500 </a:t>
            </a: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Project Proposal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Blake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Conrad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Advisor: Murat Dundar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6663" y="5674290"/>
            <a:ext cx="3832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03 February 2017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89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6241"/>
            <a:ext cx="8596668" cy="668055"/>
          </a:xfrm>
        </p:spPr>
        <p:txBody>
          <a:bodyPr/>
          <a:lstStyle/>
          <a:p>
            <a:pPr algn="ctr"/>
            <a:r>
              <a:rPr lang="en-US" dirty="0" smtClean="0"/>
              <a:t>Purpose &amp;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818356"/>
            <a:ext cx="8596668" cy="4039644"/>
          </a:xfrm>
        </p:spPr>
        <p:txBody>
          <a:bodyPr>
            <a:normAutofit/>
          </a:bodyPr>
          <a:lstStyle/>
          <a:p>
            <a:r>
              <a:rPr lang="en-US" sz="2600" dirty="0" smtClean="0"/>
              <a:t>Project overview:</a:t>
            </a:r>
          </a:p>
          <a:p>
            <a:pPr lvl="1"/>
            <a:r>
              <a:rPr lang="en-US" sz="2200" dirty="0" smtClean="0"/>
              <a:t>The problem.</a:t>
            </a:r>
          </a:p>
          <a:p>
            <a:pPr lvl="1"/>
            <a:r>
              <a:rPr lang="en-US" sz="2200" dirty="0" smtClean="0"/>
              <a:t>The data.</a:t>
            </a:r>
          </a:p>
          <a:p>
            <a:r>
              <a:rPr lang="en-US" sz="2600" dirty="0" smtClean="0"/>
              <a:t>The motivation:</a:t>
            </a:r>
          </a:p>
          <a:p>
            <a:pPr lvl="1"/>
            <a:r>
              <a:rPr lang="en-US" sz="2200" dirty="0" smtClean="0"/>
              <a:t>Short term.</a:t>
            </a:r>
          </a:p>
          <a:p>
            <a:pPr lvl="1"/>
            <a:r>
              <a:rPr lang="en-US" sz="2200" dirty="0" smtClean="0"/>
              <a:t>Long term.</a:t>
            </a:r>
          </a:p>
          <a:p>
            <a:r>
              <a:rPr lang="en-US" sz="2600" dirty="0" smtClean="0"/>
              <a:t>Analysis of outcomes:</a:t>
            </a:r>
          </a:p>
          <a:p>
            <a:pPr lvl="1"/>
            <a:r>
              <a:rPr lang="en-US" sz="2200" dirty="0" smtClean="0"/>
              <a:t>Project projections.</a:t>
            </a:r>
          </a:p>
          <a:p>
            <a:pPr lvl="1"/>
            <a:endParaRPr lang="en-US" b="1" dirty="0" smtClean="0"/>
          </a:p>
          <a:p>
            <a:pPr lvl="1"/>
            <a:endParaRPr lang="en-US" b="1" dirty="0"/>
          </a:p>
          <a:p>
            <a:endParaRPr lang="en-US" b="1" dirty="0" smtClean="0"/>
          </a:p>
          <a:p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7334" y="1177447"/>
            <a:ext cx="8596668" cy="89255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Purpose</a:t>
            </a:r>
            <a:r>
              <a:rPr lang="en-US" sz="2200" b="1" dirty="0" smtClean="0"/>
              <a:t>: </a:t>
            </a:r>
            <a:r>
              <a:rPr lang="en-US" sz="2600" dirty="0" smtClean="0"/>
              <a:t>Provide a concise overview of my capstone project for CSCI-49500.</a:t>
            </a:r>
            <a:endParaRPr lang="en-US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647909" y="2167178"/>
            <a:ext cx="2655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 smtClean="0"/>
              <a:t>Agenda</a:t>
            </a:r>
            <a:endParaRPr lang="en-US" sz="3000" b="1" u="sng" dirty="0"/>
          </a:p>
        </p:txBody>
      </p:sp>
    </p:spTree>
    <p:extLst>
      <p:ext uri="{BB962C8B-B14F-4D97-AF65-F5344CB8AC3E}">
        <p14:creationId xmlns:p14="http://schemas.microsoft.com/office/powerpoint/2010/main" val="175679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2351"/>
            <a:ext cx="8596668" cy="3880773"/>
          </a:xfrm>
        </p:spPr>
        <p:txBody>
          <a:bodyPr/>
          <a:lstStyle/>
          <a:p>
            <a:r>
              <a:rPr lang="en-US" sz="2600" dirty="0" smtClean="0"/>
              <a:t>FBI Crime Data:</a:t>
            </a:r>
          </a:p>
          <a:p>
            <a:pPr lvl="1"/>
            <a:r>
              <a:rPr lang="en-US" sz="2200" dirty="0" smtClean="0"/>
              <a:t>302,595 </a:t>
            </a:r>
            <a:r>
              <a:rPr lang="en-US" sz="2200" dirty="0"/>
              <a:t>observations of crime in the U.S from 1979-2014</a:t>
            </a:r>
            <a:r>
              <a:rPr lang="en-US" sz="2200" dirty="0" smtClean="0"/>
              <a:t>.</a:t>
            </a:r>
          </a:p>
          <a:p>
            <a:pPr lvl="2"/>
            <a:r>
              <a:rPr lang="en-US" sz="2000" dirty="0" smtClean="0"/>
              <a:t>Provided by </a:t>
            </a:r>
            <a:r>
              <a:rPr lang="en-US" sz="2000" i="1" dirty="0" smtClean="0"/>
              <a:t>Dr. Murat Dundar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600" dirty="0"/>
              <a:t>Detecting crime patterns:</a:t>
            </a:r>
          </a:p>
          <a:p>
            <a:pPr lvl="1"/>
            <a:r>
              <a:rPr lang="en-US" sz="2200" dirty="0"/>
              <a:t>K-means Clustering.</a:t>
            </a:r>
          </a:p>
          <a:p>
            <a:pPr lvl="1"/>
            <a:r>
              <a:rPr lang="en-US" sz="2200" dirty="0"/>
              <a:t>Advanced Clustering Algorithms. </a:t>
            </a:r>
            <a:endParaRPr lang="en-US" sz="2200" dirty="0" smtClean="0"/>
          </a:p>
          <a:p>
            <a:r>
              <a:rPr lang="en-US" sz="2600" dirty="0" smtClean="0"/>
              <a:t>Clustering ranking:</a:t>
            </a:r>
          </a:p>
          <a:p>
            <a:pPr lvl="1"/>
            <a:r>
              <a:rPr lang="en-US" sz="2200" dirty="0" smtClean="0"/>
              <a:t>Diagnose population growth over time.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196241"/>
            <a:ext cx="8596668" cy="668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Project overview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51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4" y="0"/>
            <a:ext cx="8212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6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2351"/>
            <a:ext cx="8596668" cy="4505194"/>
          </a:xfrm>
        </p:spPr>
        <p:txBody>
          <a:bodyPr>
            <a:normAutofit/>
          </a:bodyPr>
          <a:lstStyle/>
          <a:p>
            <a:r>
              <a:rPr lang="en-US" sz="2600" b="1" u="sng" dirty="0" smtClean="0"/>
              <a:t>Short term: </a:t>
            </a:r>
          </a:p>
          <a:p>
            <a:pPr lvl="1"/>
            <a:r>
              <a:rPr lang="en-US" sz="2200" dirty="0" smtClean="0"/>
              <a:t>Gain an understanding of:</a:t>
            </a:r>
          </a:p>
          <a:p>
            <a:pPr lvl="2"/>
            <a:r>
              <a:rPr lang="en-US" sz="2200" dirty="0" smtClean="0"/>
              <a:t>Data Science.</a:t>
            </a:r>
          </a:p>
          <a:p>
            <a:pPr lvl="2"/>
            <a:r>
              <a:rPr lang="en-US" sz="2200" dirty="0" smtClean="0"/>
              <a:t>K-means Clustering.</a:t>
            </a:r>
          </a:p>
          <a:p>
            <a:pPr lvl="2"/>
            <a:r>
              <a:rPr lang="en-US" sz="2200" dirty="0" smtClean="0"/>
              <a:t>Finding non-intuitive patterns in the data.</a:t>
            </a:r>
          </a:p>
          <a:p>
            <a:pPr lvl="2"/>
            <a:r>
              <a:rPr lang="en-US" sz="2200" dirty="0" smtClean="0"/>
              <a:t>Meaningful Visualizations.</a:t>
            </a:r>
          </a:p>
          <a:p>
            <a:r>
              <a:rPr lang="en-US" sz="2600" b="1" u="sng" dirty="0" smtClean="0"/>
              <a:t>Long term:</a:t>
            </a:r>
          </a:p>
          <a:p>
            <a:pPr lvl="2"/>
            <a:r>
              <a:rPr lang="en-US" sz="2200" dirty="0"/>
              <a:t>Project scalability.</a:t>
            </a:r>
          </a:p>
          <a:p>
            <a:pPr lvl="2"/>
            <a:r>
              <a:rPr lang="en-US" sz="2200" dirty="0"/>
              <a:t>Practical impact.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196241"/>
            <a:ext cx="8596668" cy="668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The motivation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94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2351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u="sng" dirty="0"/>
              <a:t>Visualizing the results:</a:t>
            </a:r>
          </a:p>
          <a:p>
            <a:pPr lvl="1"/>
            <a:r>
              <a:rPr lang="en-US" sz="2200" dirty="0"/>
              <a:t>Make meaningful and understandable visualizations to explain the findings from my project.</a:t>
            </a:r>
          </a:p>
          <a:p>
            <a:r>
              <a:rPr lang="en-US" sz="2600" b="1" u="sng" dirty="0"/>
              <a:t>Understanding the results:</a:t>
            </a:r>
          </a:p>
          <a:p>
            <a:pPr lvl="1"/>
            <a:r>
              <a:rPr lang="en-US" sz="2200" dirty="0"/>
              <a:t>Make clear, concise, and technical conclusions learned from initial thoughts. </a:t>
            </a:r>
            <a:endParaRPr lang="en-US" sz="2200" dirty="0" smtClean="0"/>
          </a:p>
          <a:p>
            <a:r>
              <a:rPr lang="en-US" sz="2600" b="1" u="sng" dirty="0"/>
              <a:t>Backup Plans:</a:t>
            </a:r>
          </a:p>
          <a:p>
            <a:pPr lvl="1"/>
            <a:r>
              <a:rPr lang="en-US" sz="2200" dirty="0"/>
              <a:t>Continue to understand K-means, it’s </a:t>
            </a:r>
            <a:r>
              <a:rPr lang="en-US" sz="2200" dirty="0" smtClean="0"/>
              <a:t>limitations </a:t>
            </a:r>
            <a:r>
              <a:rPr lang="en-US" sz="2200" dirty="0"/>
              <a:t>and </a:t>
            </a:r>
            <a:r>
              <a:rPr lang="en-US" sz="2200" dirty="0" smtClean="0"/>
              <a:t>expectations, </a:t>
            </a:r>
            <a:r>
              <a:rPr lang="en-US" sz="2200" dirty="0"/>
              <a:t>and how </a:t>
            </a:r>
            <a:r>
              <a:rPr lang="en-US" sz="2200" dirty="0" smtClean="0"/>
              <a:t>to fine-tune or </a:t>
            </a:r>
            <a:r>
              <a:rPr lang="en-US" sz="2200" dirty="0"/>
              <a:t>apply a better algorithm to cluster the data effectively.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196241"/>
            <a:ext cx="8596668" cy="668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Analysis of outcomes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61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2351"/>
            <a:ext cx="8596668" cy="388077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Suggestions, questions, or thoughts regarding the project?</a:t>
            </a:r>
          </a:p>
          <a:p>
            <a:pPr lvl="1"/>
            <a:r>
              <a:rPr lang="en-US" dirty="0" smtClean="0"/>
              <a:t>Feedback is both valued and appreciated.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196241"/>
            <a:ext cx="8596668" cy="668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Closing thoughts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02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</TotalTime>
  <Words>216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PowerPoint Presentation</vt:lpstr>
      <vt:lpstr>Purpose &amp; Agenda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Blake Conrad</dc:creator>
  <cp:lastModifiedBy>Blake Conrad</cp:lastModifiedBy>
  <cp:revision>11</cp:revision>
  <dcterms:created xsi:type="dcterms:W3CDTF">2017-01-23T03:06:58Z</dcterms:created>
  <dcterms:modified xsi:type="dcterms:W3CDTF">2017-02-03T20:08:35Z</dcterms:modified>
</cp:coreProperties>
</file>