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232" y="2104372"/>
            <a:ext cx="7753612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CSCI-49500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Proposal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Blake Conrad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663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February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/>
              <a:t>Purpose &amp;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56"/>
            <a:ext cx="8596668" cy="40396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overview:</a:t>
            </a:r>
          </a:p>
          <a:p>
            <a:pPr lvl="1"/>
            <a:r>
              <a:rPr lang="en-US" sz="2200" dirty="0" smtClean="0"/>
              <a:t>The problem.</a:t>
            </a:r>
          </a:p>
          <a:p>
            <a:pPr lvl="1"/>
            <a:r>
              <a:rPr lang="en-US" sz="2200" dirty="0" smtClean="0"/>
              <a:t>The data.</a:t>
            </a:r>
          </a:p>
          <a:p>
            <a:r>
              <a:rPr lang="en-US" sz="2600" dirty="0" smtClean="0"/>
              <a:t>The motivation:</a:t>
            </a:r>
          </a:p>
          <a:p>
            <a:pPr lvl="1"/>
            <a:r>
              <a:rPr lang="en-US" sz="2200" dirty="0" smtClean="0"/>
              <a:t>Short term.</a:t>
            </a:r>
          </a:p>
          <a:p>
            <a:pPr lvl="1"/>
            <a:r>
              <a:rPr lang="en-US" sz="2200" dirty="0" smtClean="0"/>
              <a:t>Long term.</a:t>
            </a:r>
          </a:p>
          <a:p>
            <a:r>
              <a:rPr lang="en-US" sz="2600" dirty="0" smtClean="0"/>
              <a:t>Analysis of outcomes:</a:t>
            </a:r>
          </a:p>
          <a:p>
            <a:pPr lvl="1"/>
            <a:r>
              <a:rPr lang="en-US" sz="2200" dirty="0" smtClean="0"/>
              <a:t>Project projections.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4" y="1177447"/>
            <a:ext cx="8596668" cy="892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Purpose</a:t>
            </a:r>
            <a:r>
              <a:rPr lang="en-US" sz="2200" b="1" dirty="0" smtClean="0"/>
              <a:t>: </a:t>
            </a:r>
            <a:r>
              <a:rPr lang="en-US" sz="2600" dirty="0" smtClean="0"/>
              <a:t>Provide a concise overview of my capstone project for CSCI-49500.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7909" y="2167178"/>
            <a:ext cx="2655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Agenda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/>
          <a:lstStyle/>
          <a:p>
            <a:r>
              <a:rPr lang="en-US" sz="2600" dirty="0" smtClean="0"/>
              <a:t>FBI Crime Data:</a:t>
            </a:r>
          </a:p>
          <a:p>
            <a:pPr lvl="1"/>
            <a:r>
              <a:rPr lang="en-US" sz="2200" dirty="0" smtClean="0"/>
              <a:t>302,595 </a:t>
            </a:r>
            <a:r>
              <a:rPr lang="en-US" sz="2200" dirty="0"/>
              <a:t>observations of crime in the U.S from 1979-2014</a:t>
            </a:r>
            <a:r>
              <a:rPr lang="en-US" sz="2200" dirty="0" smtClean="0"/>
              <a:t>.</a:t>
            </a:r>
          </a:p>
          <a:p>
            <a:pPr lvl="2"/>
            <a:r>
              <a:rPr lang="en-US" sz="2000" dirty="0" smtClean="0"/>
              <a:t>Provided by </a:t>
            </a:r>
            <a:r>
              <a:rPr lang="en-US" sz="2000" i="1" dirty="0" smtClean="0"/>
              <a:t>Dr. Murat Dundar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600" dirty="0"/>
              <a:t>Detecting crime patterns:</a:t>
            </a:r>
          </a:p>
          <a:p>
            <a:pPr lvl="1"/>
            <a:r>
              <a:rPr lang="en-US" sz="2200" dirty="0"/>
              <a:t>K-means Clustering.</a:t>
            </a:r>
          </a:p>
          <a:p>
            <a:pPr lvl="1"/>
            <a:r>
              <a:rPr lang="en-US" sz="2200" dirty="0"/>
              <a:t>Advanced Clustering Algorithms. </a:t>
            </a:r>
            <a:endParaRPr lang="en-US" sz="2200" dirty="0" smtClean="0"/>
          </a:p>
          <a:p>
            <a:r>
              <a:rPr lang="en-US" sz="2600" dirty="0" smtClean="0"/>
              <a:t>Clustering ranking:</a:t>
            </a:r>
          </a:p>
          <a:p>
            <a:pPr lvl="1"/>
            <a:r>
              <a:rPr lang="en-US" sz="2200" dirty="0" smtClean="0"/>
              <a:t>Diagnose population growth over time.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0"/>
            <a:ext cx="821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600" b="1" u="sng" dirty="0" smtClean="0"/>
              <a:t>Short term: </a:t>
            </a:r>
          </a:p>
          <a:p>
            <a:pPr lvl="1"/>
            <a:r>
              <a:rPr lang="en-US" sz="2200" dirty="0" smtClean="0"/>
              <a:t>Gain an understanding of:</a:t>
            </a:r>
          </a:p>
          <a:p>
            <a:pPr lvl="2"/>
            <a:r>
              <a:rPr lang="en-US" sz="2200" dirty="0" smtClean="0"/>
              <a:t>Data Science.</a:t>
            </a:r>
          </a:p>
          <a:p>
            <a:pPr lvl="2"/>
            <a:r>
              <a:rPr lang="en-US" sz="2200" dirty="0" smtClean="0"/>
              <a:t>K-means Clustering.</a:t>
            </a:r>
          </a:p>
          <a:p>
            <a:pPr lvl="2"/>
            <a:r>
              <a:rPr lang="en-US" sz="2200" dirty="0" smtClean="0"/>
              <a:t>Finding non-intuitive patterns in the data.</a:t>
            </a:r>
          </a:p>
          <a:p>
            <a:pPr lvl="2"/>
            <a:r>
              <a:rPr lang="en-US" sz="2200" dirty="0" smtClean="0"/>
              <a:t>Meaningful Visualizations.</a:t>
            </a:r>
          </a:p>
          <a:p>
            <a:r>
              <a:rPr lang="en-US" sz="2600" b="1" u="sng" dirty="0" smtClean="0"/>
              <a:t>Long term:</a:t>
            </a:r>
          </a:p>
          <a:p>
            <a:pPr lvl="2"/>
            <a:r>
              <a:rPr lang="en-US" sz="2200" dirty="0"/>
              <a:t>Project scalability.</a:t>
            </a:r>
          </a:p>
          <a:p>
            <a:pPr lvl="2"/>
            <a:r>
              <a:rPr lang="en-US" sz="2200" dirty="0"/>
              <a:t>Practical impact.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The 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u="sng" dirty="0"/>
              <a:t>Visualizing the results:</a:t>
            </a:r>
          </a:p>
          <a:p>
            <a:pPr lvl="1"/>
            <a:r>
              <a:rPr lang="en-US" sz="2200" dirty="0"/>
              <a:t>Make meaningful and understandable visualizations to explain the findings from my project.</a:t>
            </a:r>
          </a:p>
          <a:p>
            <a:r>
              <a:rPr lang="en-US" sz="2600" b="1" u="sng" dirty="0"/>
              <a:t>Understanding the results:</a:t>
            </a:r>
          </a:p>
          <a:p>
            <a:pPr lvl="1"/>
            <a:r>
              <a:rPr lang="en-US" sz="2200" dirty="0"/>
              <a:t>Make clear, concise, and technical conclusions learned from initial thoughts. </a:t>
            </a:r>
            <a:endParaRPr lang="en-US" sz="2200" dirty="0" smtClean="0"/>
          </a:p>
          <a:p>
            <a:r>
              <a:rPr lang="en-US" sz="2600" b="1" u="sng" dirty="0"/>
              <a:t>Backup Plans:</a:t>
            </a:r>
          </a:p>
          <a:p>
            <a:pPr lvl="1"/>
            <a:r>
              <a:rPr lang="en-US" sz="2200" dirty="0"/>
              <a:t>Continue to understand K-means, it’s </a:t>
            </a:r>
            <a:r>
              <a:rPr lang="en-US" sz="2200" dirty="0" smtClean="0"/>
              <a:t>limitations </a:t>
            </a:r>
            <a:r>
              <a:rPr lang="en-US" sz="2200" dirty="0"/>
              <a:t>and </a:t>
            </a:r>
            <a:r>
              <a:rPr lang="en-US" sz="2200" dirty="0" smtClean="0"/>
              <a:t>expectations, </a:t>
            </a:r>
            <a:r>
              <a:rPr lang="en-US" sz="2200" dirty="0"/>
              <a:t>and how </a:t>
            </a:r>
            <a:r>
              <a:rPr lang="en-US" sz="2200" dirty="0" smtClean="0"/>
              <a:t>to fine-tune or </a:t>
            </a:r>
            <a:r>
              <a:rPr lang="en-US" sz="2200" dirty="0"/>
              <a:t>apply a better algorithm to cluster the data effectively.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Analysis of outcomes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 regarding the project?</a:t>
            </a:r>
          </a:p>
          <a:p>
            <a:pPr lvl="1"/>
            <a:r>
              <a:rPr lang="en-US" dirty="0" smtClean="0"/>
              <a:t>Feedback is both valued and appreciated.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212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Conrad, Blake Matthew</cp:lastModifiedBy>
  <cp:revision>10</cp:revision>
  <dcterms:created xsi:type="dcterms:W3CDTF">2017-01-23T03:06:58Z</dcterms:created>
  <dcterms:modified xsi:type="dcterms:W3CDTF">2017-02-03T17:01:50Z</dcterms:modified>
</cp:coreProperties>
</file>