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7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4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5215-C663-4F78-B158-BBC0FDF4DE59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C222-4E5F-473F-8FBC-25B641304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Mining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3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In many real world applications, such as in bioinformatics, web mining, and text mining, the data is inherently sequential/temporal</a:t>
                </a:r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Frequent sequence mining discover sequential temporal patterns across time or position in a given data set</a:t>
                </a:r>
              </a:p>
              <a:p>
                <a:endParaRPr lang="en-US" sz="900" dirty="0" smtClean="0"/>
              </a:p>
              <a:p>
                <a:r>
                  <a:rPr lang="en-US" dirty="0" smtClean="0"/>
                  <a:t>A sequence,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is defined over an order list of symbols,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taken from an alphabet,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endParaRPr lang="en-US" dirty="0" smtClean="0"/>
              </a:p>
              <a:p>
                <a:endParaRPr lang="en-US" sz="900" dirty="0" smtClean="0"/>
              </a:p>
              <a:p>
                <a:r>
                  <a:rPr lang="en-US" dirty="0" smtClean="0"/>
                  <a:t>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called a subsequence of another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(denoted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, and the order of the symbols is preserved,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endParaRPr lang="en-US" sz="900" dirty="0" smtClean="0"/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𝐴𝐶𝑇𝐺𝐴𝐴𝐶𝐺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1=</m:t>
                    </m:r>
                    <m:r>
                      <a:rPr lang="en-US" b="0" i="1" smtClean="0">
                        <a:latin typeface="Cambria Math"/>
                      </a:rPr>
                      <m:t>𝐶𝐺𝐴𝐴𝐺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1⊆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Given a database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the support of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is defined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sz="1100" dirty="0" smtClean="0"/>
              </a:p>
              <a:p>
                <a:r>
                  <a:rPr lang="en-US" dirty="0" smtClean="0"/>
                  <a:t>Frequent sequence mining is a task of finding all sequences that has a support which is higher than </a:t>
                </a:r>
                <a:r>
                  <a:rPr lang="en-US" dirty="0" err="1" smtClean="0"/>
                  <a:t>minsup</a:t>
                </a:r>
                <a:r>
                  <a:rPr lang="en-US" dirty="0" smtClean="0"/>
                  <a:t> (user defined)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1779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50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Mining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4000"/>
            <a:ext cx="249645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9458"/>
            <a:ext cx="5991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2437" y="192184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9524" y="4114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Sequence mining with a support =3</a:t>
            </a:r>
          </a:p>
        </p:txBody>
      </p:sp>
    </p:spTree>
    <p:extLst>
      <p:ext uri="{BB962C8B-B14F-4D97-AF65-F5344CB8AC3E}">
        <p14:creationId xmlns:p14="http://schemas.microsoft.com/office/powerpoint/2010/main" val="297224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Level-wise mining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Generate the candidates of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sz="11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Scan through the database, for each transaction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endParaRPr lang="en-US" sz="1100" dirty="0" smtClean="0"/>
              </a:p>
              <a:p>
                <a:pPr marL="1028700" lvl="1" indent="-571500">
                  <a:buFont typeface="+mj-lt"/>
                  <a:buAutoNum type="romanUcPeriod"/>
                </a:pPr>
                <a:r>
                  <a:rPr lang="en-US" dirty="0" smtClean="0"/>
                  <a:t>generate 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-sequences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028700" lvl="1" indent="-571500">
                  <a:buFont typeface="+mj-lt"/>
                  <a:buAutoNum type="romanUcPeriod"/>
                </a:pPr>
                <a:endParaRPr lang="en-US" sz="1000" dirty="0" smtClean="0"/>
              </a:p>
              <a:p>
                <a:pPr marL="1028700" lvl="1" indent="-571500">
                  <a:buFont typeface="+mj-lt"/>
                  <a:buAutoNum type="romanUcPeriod"/>
                </a:pPr>
                <a:r>
                  <a:rPr lang="en-US" dirty="0" smtClean="0"/>
                  <a:t>Update the support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-sequences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1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support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-sequence is smaller than </a:t>
                </a:r>
                <a:r>
                  <a:rPr lang="en-US" dirty="0" err="1" smtClean="0"/>
                  <a:t>minsup</a:t>
                </a:r>
                <a:r>
                  <a:rPr lang="en-US" dirty="0" smtClean="0"/>
                  <a:t>, discard it; otherwise print it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9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-sequences are infrequent, terminate; else, go to step 1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639" r="-1111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94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Sequence Mining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Similar to vertical itemset mining, we can perform vertical sequence mining by maintaining </a:t>
                </a:r>
                <a:r>
                  <a:rPr lang="en-US" dirty="0" err="1" smtClean="0"/>
                  <a:t>tid</a:t>
                </a:r>
                <a:r>
                  <a:rPr lang="en-US" dirty="0" smtClean="0"/>
                  <a:t>-list that records the position of each pattern in each transaction</a:t>
                </a:r>
              </a:p>
              <a:p>
                <a:pPr lvl="1"/>
                <a:endParaRPr lang="en-US" sz="1400" dirty="0" smtClean="0"/>
              </a:p>
              <a:p>
                <a:pPr lvl="1"/>
                <a:r>
                  <a:rPr lang="en-US" dirty="0" smtClean="0"/>
                  <a:t>In level 1, for a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it’s </a:t>
                </a:r>
                <a:r>
                  <a:rPr lang="en-US" dirty="0" err="1" smtClean="0"/>
                  <a:t>tid</a:t>
                </a:r>
                <a:r>
                  <a:rPr lang="en-US" dirty="0" smtClean="0"/>
                  <a:t>-list is a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𝑝𝑜𝑠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(x) denotes the 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sequence</a:t>
                </a:r>
              </a:p>
              <a:p>
                <a:endParaRPr lang="en-US" sz="1600" dirty="0" smtClean="0"/>
              </a:p>
              <a:p>
                <a:r>
                  <a:rPr lang="en-US" dirty="0" smtClean="0"/>
                  <a:t>The algorithm performs intersection of the </a:t>
                </a:r>
                <a:r>
                  <a:rPr lang="en-US" dirty="0" err="1" smtClean="0"/>
                  <a:t>tid</a:t>
                </a:r>
                <a:r>
                  <a:rPr lang="en-US" dirty="0" smtClean="0"/>
                  <a:t>-lists to compute the support of a candidate frequent pattern</a:t>
                </a:r>
              </a:p>
              <a:p>
                <a:pPr lvl="1"/>
                <a:endParaRPr lang="en-US" sz="1900" dirty="0" smtClean="0"/>
              </a:p>
              <a:p>
                <a:pPr lvl="1"/>
                <a:r>
                  <a:rPr lang="en-US" dirty="0" smtClean="0"/>
                  <a:t>It generates candidate by joining symbols to the right, so the </a:t>
                </a:r>
                <a:r>
                  <a:rPr lang="en-US" dirty="0" err="1" smtClean="0"/>
                  <a:t>tid</a:t>
                </a:r>
                <a:r>
                  <a:rPr lang="en-US" dirty="0" smtClean="0"/>
                  <a:t>-list only stores the position of the last symbol of a pattern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140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Vertical sequence mining (example)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58959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249645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17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Projection-based sequence Mining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D denotes a database,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</m:oMath>
                </a14:m>
                <a:r>
                  <a:rPr lang="en-US" dirty="0" smtClean="0"/>
                  <a:t> is any symbol. </a:t>
                </a:r>
              </a:p>
              <a:p>
                <a:endParaRPr lang="en-US" sz="1000" dirty="0" smtClean="0"/>
              </a:p>
              <a:p>
                <a:r>
                  <a:rPr lang="en-US" dirty="0" smtClean="0"/>
                  <a:t>The projected database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is obtained as follows: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For each database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, find the first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(say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). Retain only the suffix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starting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sz="800" dirty="0" smtClean="0"/>
              </a:p>
              <a:p>
                <a:r>
                  <a:rPr lang="en-US" dirty="0" smtClean="0"/>
                  <a:t>The main idea is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Count only the individual symbols in each projected database</a:t>
                </a:r>
              </a:p>
              <a:p>
                <a:pPr lvl="1"/>
                <a:endParaRPr lang="en-US" sz="1000" dirty="0" smtClean="0"/>
              </a:p>
              <a:p>
                <a:pPr lvl="1"/>
                <a:r>
                  <a:rPr lang="en-US" dirty="0" smtClean="0"/>
                  <a:t>Find all frequent sequences by performing recursive projection only on the frequent symbols in a depth-first manner.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2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Projection based sequence mining (example)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50" y="1447800"/>
            <a:ext cx="4938712" cy="513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2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174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Sequence Mining </vt:lpstr>
      <vt:lpstr>Introduction</vt:lpstr>
      <vt:lpstr>Sequence Mining</vt:lpstr>
      <vt:lpstr>Level-wise mining</vt:lpstr>
      <vt:lpstr>Vertical Sequence Mining</vt:lpstr>
      <vt:lpstr>Vertical sequence mining (example)</vt:lpstr>
      <vt:lpstr>Projection-based sequence Mining</vt:lpstr>
      <vt:lpstr>Projection based sequence mining (example)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alhasan</dc:creator>
  <cp:lastModifiedBy>Mohammad Hasan</cp:lastModifiedBy>
  <cp:revision>37</cp:revision>
  <dcterms:created xsi:type="dcterms:W3CDTF">2012-09-18T20:25:16Z</dcterms:created>
  <dcterms:modified xsi:type="dcterms:W3CDTF">2015-04-01T12:53:15Z</dcterms:modified>
</cp:coreProperties>
</file>