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7087-2C38-46F0-9EDD-8B59AD5CD6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8329-4000-458E-8EBA-8741CEF6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7087-2C38-46F0-9EDD-8B59AD5CD6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8329-4000-458E-8EBA-8741CEF6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7087-2C38-46F0-9EDD-8B59AD5CD6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8329-4000-458E-8EBA-8741CEF6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6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7087-2C38-46F0-9EDD-8B59AD5CD6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8329-4000-458E-8EBA-8741CEF6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7087-2C38-46F0-9EDD-8B59AD5CD6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8329-4000-458E-8EBA-8741CEF6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6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7087-2C38-46F0-9EDD-8B59AD5CD6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8329-4000-458E-8EBA-8741CEF6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4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7087-2C38-46F0-9EDD-8B59AD5CD6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8329-4000-458E-8EBA-8741CEF6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6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7087-2C38-46F0-9EDD-8B59AD5CD6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8329-4000-458E-8EBA-8741CEF6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7087-2C38-46F0-9EDD-8B59AD5CD6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8329-4000-458E-8EBA-8741CEF6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7087-2C38-46F0-9EDD-8B59AD5CD6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8329-4000-458E-8EBA-8741CEF6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7087-2C38-46F0-9EDD-8B59AD5CD6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8329-4000-458E-8EBA-8741CEF6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97087-2C38-46F0-9EDD-8B59AD5CD6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8329-4000-458E-8EBA-8741CEF6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Density based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clustering methods, like k-Means, or EM are suitable for finding ellipsoid-shaped clusters, or at best convex clusters</a:t>
            </a:r>
          </a:p>
          <a:p>
            <a:endParaRPr lang="en-US" sz="1100" dirty="0" smtClean="0"/>
          </a:p>
          <a:p>
            <a:r>
              <a:rPr lang="en-US" dirty="0" smtClean="0"/>
              <a:t>For non-convex clusters these methods have trouble finding the true clusters, as for non-convex situation two points from different clusters may be closer than two points in the same cluster</a:t>
            </a:r>
          </a:p>
          <a:p>
            <a:endParaRPr lang="en-US" sz="1200" dirty="0" smtClean="0"/>
          </a:p>
          <a:p>
            <a:r>
              <a:rPr lang="en-US" dirty="0" smtClean="0"/>
              <a:t>The density-based clusters that we consider in this chapter are able to mine such non-convex clusters</a:t>
            </a:r>
          </a:p>
          <a:p>
            <a:endParaRPr lang="en-US" sz="1200" dirty="0" smtClean="0"/>
          </a:p>
          <a:p>
            <a:r>
              <a:rPr lang="en-US" dirty="0" smtClean="0"/>
              <a:t>Note that hierarchical clustering with single-link cluster merging criterion can also find non-convex clusters, but they are sensitive to noises, so does not really works in many real-life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5" y="2127127"/>
            <a:ext cx="5034150" cy="3873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1304" y="3856482"/>
            <a:ext cx="2562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dataset has 9 clusters</a:t>
            </a:r>
          </a:p>
        </p:txBody>
      </p:sp>
    </p:spTree>
    <p:extLst>
      <p:ext uri="{BB962C8B-B14F-4D97-AF65-F5344CB8AC3E}">
        <p14:creationId xmlns:p14="http://schemas.microsoft.com/office/powerpoint/2010/main" val="37683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Density based clustering uses local density of points to determine a cluster, rather than using the distance between points.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If we have a set of points that densely cover a region of the space those points belong to a cluster</a:t>
                </a:r>
              </a:p>
              <a:p>
                <a:endParaRPr lang="en-US" sz="1100" dirty="0" smtClean="0"/>
              </a:p>
              <a:p>
                <a:r>
                  <a:rPr lang="en-US" dirty="0" smtClean="0"/>
                  <a:t>Define a ball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around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Now,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-neighborhood of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 smtClean="0"/>
              </a:p>
              <a:p>
                <a:pPr lvl="1"/>
                <a:endParaRPr lang="en-US" sz="900" dirty="0" smtClean="0"/>
              </a:p>
              <a:p>
                <a:pPr lvl="1"/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represents the distance between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 which is usually Euclidean distance</a:t>
                </a:r>
              </a:p>
              <a:p>
                <a:endParaRPr lang="en-US" sz="1000" dirty="0" smtClean="0"/>
              </a:p>
              <a:p>
                <a:r>
                  <a:rPr lang="en-US" dirty="0" smtClean="0"/>
                  <a:t>For any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 core point, if there 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𝑚𝑖𝑛𝑝𝑡𝑠</m:t>
                    </m:r>
                  </m:oMath>
                </a14:m>
                <a:r>
                  <a:rPr lang="en-US" dirty="0" smtClean="0"/>
                  <a:t> number of points in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-neighborhood.</a:t>
                </a:r>
              </a:p>
              <a:p>
                <a:endParaRPr lang="en-US" sz="1000" dirty="0" smtClean="0"/>
              </a:p>
              <a:p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 core point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𝑚𝑖𝑛𝑝𝑡𝑠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280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1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7886700" cy="11636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 border point is a point which is not a core point but it belongs to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-neighborhood of a core point. </a:t>
                </a:r>
              </a:p>
              <a:p>
                <a:r>
                  <a:rPr lang="en-US" dirty="0" smtClean="0"/>
                  <a:t>A noise point is neither a core point nor a border point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7886700" cy="1163669"/>
              </a:xfrm>
              <a:blipFill rotWithShape="0">
                <a:blip r:embed="rId2"/>
                <a:stretch>
                  <a:fillRect l="-1159" t="-13089" r="-1468"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9" y="3491341"/>
            <a:ext cx="5296746" cy="2137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2210" y="3975355"/>
            <a:ext cx="2571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 is a core point, y is a  border point, and z is a noise </a:t>
            </a:r>
            <a:r>
              <a:rPr lang="en-US" sz="2000" dirty="0" smtClean="0"/>
              <a:t>point (</a:t>
            </a:r>
            <a:r>
              <a:rPr lang="en-US" sz="2000" dirty="0" err="1" smtClean="0"/>
              <a:t>minpts</a:t>
            </a:r>
            <a:r>
              <a:rPr lang="en-US" sz="2000" dirty="0" smtClean="0"/>
              <a:t>=6 is assumed)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07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reachability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We say that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directly density reachable from another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core point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Note that this is </a:t>
                </a:r>
                <a:r>
                  <a:rPr lang="en-US" dirty="0" smtClean="0"/>
                  <a:t>an </a:t>
                </a:r>
                <a:r>
                  <a:rPr lang="en-US" dirty="0" smtClean="0"/>
                  <a:t>asymmetric relation</a:t>
                </a:r>
              </a:p>
              <a:p>
                <a:endParaRPr lang="en-US" sz="900" dirty="0"/>
              </a:p>
              <a:p>
                <a:r>
                  <a:rPr lang="en-US" dirty="0" smtClean="0"/>
                  <a:t>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density reachable if there exists a chain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directly density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GB" sz="1000" dirty="0"/>
              </a:p>
              <a:p>
                <a:pPr lvl="1"/>
                <a:r>
                  <a:rPr lang="en-GB" dirty="0" smtClean="0"/>
                  <a:t>In other words, there is a set of core points leading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endParaRPr lang="en-GB" sz="1000" dirty="0" smtClean="0"/>
              </a:p>
              <a:p>
                <a:r>
                  <a:rPr lang="en-GB" dirty="0" smtClean="0"/>
                  <a:t>Two points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density connected if there exists a core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density reachable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:endParaRPr lang="en-GB" sz="900" dirty="0" smtClean="0"/>
              </a:p>
              <a:p>
                <a:r>
                  <a:rPr lang="en-GB" dirty="0" smtClean="0"/>
                  <a:t>A density based cluster is defined as the maximal set of density connected points.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3025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5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13549"/>
            <a:ext cx="6926579" cy="4841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050" y="3234690"/>
                <a:ext cx="262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Complexity: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50" y="3234690"/>
                <a:ext cx="26289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48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7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49139"/>
            <a:ext cx="7886700" cy="162782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Cluster quality depends on the choice of parameters</a:t>
            </a:r>
            <a:endParaRPr lang="en-US" dirty="0" smtClean="0"/>
          </a:p>
          <a:p>
            <a:endParaRPr lang="en-GB" sz="800" dirty="0" smtClean="0"/>
          </a:p>
          <a:p>
            <a:r>
              <a:rPr lang="en-GB" dirty="0" smtClean="0"/>
              <a:t>Does not work well if the clusters have non-uniform density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20" y="492614"/>
            <a:ext cx="5056639" cy="3789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650" y="2057400"/>
                <a:ext cx="23202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=10, </m:t>
                    </m:r>
                  </m:oMath>
                </a14:m>
                <a:r>
                  <a:rPr lang="en-US" sz="2800" dirty="0" smtClean="0"/>
                  <a:t> minpts=15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57400"/>
                <a:ext cx="232029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524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7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DBSCAN parameter </a:t>
            </a:r>
            <a:r>
              <a:rPr lang="en-GB" dirty="0" err="1" smtClean="0"/>
              <a:t>isssues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052059"/>
                <a:ext cx="7886700" cy="1124903"/>
              </a:xfrm>
            </p:spPr>
            <p:txBody>
              <a:bodyPr/>
              <a:lstStyle/>
              <a:p>
                <a:r>
                  <a:rPr lang="en-GB" b="0" dirty="0" smtClean="0"/>
                  <a:t>a)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too small, RHS cluster is treated as noise</a:t>
                </a:r>
              </a:p>
              <a:p>
                <a:r>
                  <a:rPr lang="en-GB" dirty="0" smtClean="0"/>
                  <a:t>b)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too big, LHS clusters are merged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052059"/>
                <a:ext cx="7886700" cy="1124903"/>
              </a:xfrm>
              <a:blipFill rotWithShape="0">
                <a:blip r:embed="rId2"/>
                <a:stretch>
                  <a:fillRect l="-1391" t="-9239" b="-3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80" y="2175524"/>
            <a:ext cx="7444699" cy="20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537</Words>
  <Application>Microsoft Macintosh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Density based Clustering</vt:lpstr>
      <vt:lpstr>Introduction</vt:lpstr>
      <vt:lpstr>Example Dataset</vt:lpstr>
      <vt:lpstr>DBSCAN Algorithm</vt:lpstr>
      <vt:lpstr>DBSCAN (cont.)</vt:lpstr>
      <vt:lpstr>Density reachability</vt:lpstr>
      <vt:lpstr>DBSCAN Algorithm</vt:lpstr>
      <vt:lpstr>Example</vt:lpstr>
      <vt:lpstr>DBSCAN parameter isssues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based Clustering</dc:title>
  <dc:creator>Mohammad Hasan</dc:creator>
  <cp:lastModifiedBy>Mohammad Hasan</cp:lastModifiedBy>
  <cp:revision>22</cp:revision>
  <dcterms:created xsi:type="dcterms:W3CDTF">2013-10-30T15:41:34Z</dcterms:created>
  <dcterms:modified xsi:type="dcterms:W3CDTF">2017-02-15T14:35:23Z</dcterms:modified>
</cp:coreProperties>
</file>