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7" r:id="rId4"/>
    <p:sldId id="27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6052-2671-46F5-A3BE-6EAA0C32907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F6E5-4F40-4B4B-B636-5ADFA6A4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5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7619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exists, we can convert it to a regular eigenvalue problem.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761999"/>
              </a:xfrm>
              <a:blipFill rotWithShape="1">
                <a:blip r:embed="rId2"/>
                <a:stretch>
                  <a:fillRect l="-1185" t="-16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286000"/>
            <a:ext cx="2105025" cy="11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58070"/>
            <a:ext cx="37909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33400" y="3505200"/>
                <a:ext cx="8229600" cy="99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800" dirty="0" smtClean="0"/>
                  <a:t>For two class scenario, it </a:t>
                </a:r>
                <a:r>
                  <a:rPr lang="en-US" sz="3800" dirty="0"/>
                  <a:t>can also be solved without finding the eigenvalues</a:t>
                </a:r>
                <a:r>
                  <a:rPr lang="en-US" sz="3800" dirty="0" smtClean="0"/>
                  <a:t>. This is because the direction of </a:t>
                </a: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800" dirty="0" smtClean="0"/>
                  <a:t> is along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800" dirty="0" smtClean="0"/>
                  <a:t> as B is a rank one matrix</a:t>
                </a:r>
                <a:endParaRPr lang="en-US" sz="3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5200"/>
                <a:ext cx="8229600" cy="990600"/>
              </a:xfrm>
              <a:prstGeom prst="rect">
                <a:avLst/>
              </a:prstGeom>
              <a:blipFill rotWithShape="0">
                <a:blip r:embed="rId5"/>
                <a:stretch>
                  <a:fillRect l="-1037" t="-11656" b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Pseudo-code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4177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2340"/>
            <a:ext cx="652710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2209800" y="2362200"/>
            <a:ext cx="3429000" cy="22098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19800" y="1417638"/>
                <a:ext cx="2667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Choose a threshold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 smtClean="0"/>
                  <a:t> that minimizes the misclassification error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417638"/>
                <a:ext cx="26670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05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Discriminant Analysis (chapter 20)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GB" dirty="0" smtClean="0"/>
                  <a:t>LDA is another method for classification. The method is also known as Fisher’s</a:t>
                </a:r>
                <a:r>
                  <a:rPr lang="en-GB" dirty="0"/>
                  <a:t> </a:t>
                </a:r>
                <a:r>
                  <a:rPr lang="en-GB" dirty="0" smtClean="0"/>
                  <a:t> linear discriminant Analysis</a:t>
                </a:r>
              </a:p>
              <a:p>
                <a:endParaRPr lang="en-US" sz="2200" dirty="0" smtClean="0"/>
              </a:p>
              <a:p>
                <a:r>
                  <a:rPr lang="en-US" dirty="0" smtClean="0"/>
                  <a:t>We assume that each data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; we also have a category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The goal of LDA is to find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that maximizes the separation between the classes after projection onto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PCA deals with unlabeled data and tries to maximizes the explained variance, and LDA deals with labeled data and tries to maximize the discrimination between the classes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9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Fishers Linear Discriminant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09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Dimensionality Reduction: We take a D-dimensional data and project is to 1-dimension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endParaRPr lang="en-US" sz="1300" dirty="0" smtClean="0"/>
              </a:p>
              <a:p>
                <a:r>
                  <a:rPr lang="en-GB" dirty="0" smtClean="0"/>
                  <a:t>Idea is to find the projection that maximizes the class separation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09799"/>
              </a:xfrm>
              <a:blipFill rotWithShape="0">
                <a:blip r:embed="rId2"/>
                <a:stretch>
                  <a:fillRect l="-1481" t="-7182" b="-8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10000"/>
            <a:ext cx="3733800" cy="2824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simplest measure of separation is the separation of projected class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87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Projection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799"/>
            <a:ext cx="4191000" cy="317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4129418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Better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Assume,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labeled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dirty="0" smtClean="0"/>
                  <a:t>For simplicity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a unit vector, projection of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 smtClean="0"/>
                  <a:t> is: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endParaRPr lang="en-US" sz="1400" dirty="0" smtClean="0"/>
              </a:p>
              <a:p>
                <a:r>
                  <a:rPr lang="en-US" dirty="0" smtClean="0"/>
                  <a:t>Mean of projected points in each class: </a:t>
                </a:r>
                <a:endParaRPr lang="en-US" b="0" i="1" dirty="0" smtClean="0">
                  <a:latin typeface="Cambria Math"/>
                </a:endParaRPr>
              </a:p>
              <a:p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sz="1700" b="0" i="1" dirty="0" smtClean="0">
                  <a:latin typeface="Cambria Math"/>
                </a:endParaRPr>
              </a:p>
              <a:p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75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9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projection along 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562600" cy="438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Maximizing the separation between two class requires maximizing the difference between the projected means,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For good separation, we also need the variance of projected points in each class to be not too large.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LDA maximizes the separation by ensuring that the scatter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for the projected points within the class is small, where scatter is defined as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, note that,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dirty="0" smtClean="0"/>
                  <a:t>So, the overall objective becomes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sz="2200" dirty="0" smtClean="0"/>
              </a:p>
              <a:p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called between class scatter matrix.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022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3000" dirty="0" smtClean="0"/>
                  <a:t>As for the projected scatter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/>
                  <a:t>, we can compute it as follows: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600" dirty="0" smtClean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r>
                  <a:rPr lang="en-US" sz="2600" dirty="0" smtClean="0"/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1" i="1" smtClean="0">
                        <a:latin typeface="Cambria Math"/>
                      </a:rPr>
                      <m:t>𝒘</m:t>
                    </m:r>
                    <m:r>
                      <a:rPr lang="en-US" sz="2600" b="0" i="1" smtClean="0">
                        <a:latin typeface="Cambria Math"/>
                      </a:rPr>
                      <m:t>,</m:t>
                    </m:r>
                  </m:oMath>
                </a14:m>
                <a:endParaRPr lang="en-US" sz="2600" b="0" dirty="0" smtClean="0"/>
              </a:p>
              <a:p>
                <a:endParaRPr lang="en-US" sz="1900" dirty="0" smtClean="0"/>
              </a:p>
              <a:p>
                <a:r>
                  <a:rPr lang="en-US" sz="2600" dirty="0" smtClean="0"/>
                  <a:t>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/>
                      </a:rPr>
                      <m:t>𝒘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𝑆</m:t>
                    </m:r>
                    <m:r>
                      <a:rPr lang="en-US" sz="2600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600" dirty="0" smtClean="0"/>
                  <a:t> is called within class scatter matrix. S is a symmetric positive semi-definite matrix of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𝑑</m:t>
                    </m:r>
                    <m:r>
                      <a:rPr lang="en-US" sz="2600" b="0" i="1" smtClean="0">
                        <a:latin typeface="Cambria Math"/>
                      </a:rPr>
                      <m:t>×</m:t>
                    </m:r>
                    <m:r>
                      <a:rPr lang="en-US" sz="26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2600" dirty="0" smtClean="0"/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09800"/>
            <a:ext cx="2628900" cy="223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7543800" cy="2743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So, final objective function is: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  <m:r>
                          <a:rPr lang="en-US" b="0" i="0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sz="1700" dirty="0" smtClean="0"/>
              </a:p>
              <a:p>
                <a:r>
                  <a:rPr lang="en-US" dirty="0" smtClean="0"/>
                  <a:t>For this problem we can ignore the norm constraint because they will be cancelled out in the numerator and denominator</a:t>
                </a:r>
              </a:p>
              <a:p>
                <a:endParaRPr lang="en-US" sz="2000" dirty="0" smtClean="0"/>
              </a:p>
              <a:p>
                <a:r>
                  <a:rPr lang="en-US" dirty="0" smtClean="0"/>
                  <a:t>Differentiating the objective, we get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7543800" cy="2743201"/>
              </a:xfrm>
              <a:blipFill rotWithShape="0">
                <a:blip r:embed="rId2"/>
                <a:stretch>
                  <a:fillRect l="-889"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962400" cy="248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48200" y="3809999"/>
                <a:ext cx="3505200" cy="2743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is a generalized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Since the goal is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we need to choose the largest generalized eigenvalue, and then the direction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 smtClean="0"/>
                  <a:t> is the corresponding eigenvector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09999"/>
                <a:ext cx="3505200" cy="2743201"/>
              </a:xfrm>
              <a:prstGeom prst="rect">
                <a:avLst/>
              </a:prstGeom>
              <a:blipFill rotWithShape="0">
                <a:blip r:embed="rId4"/>
                <a:stretch>
                  <a:fillRect l="-1565" t="-3111" r="-3130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Data Mining</vt:lpstr>
      <vt:lpstr>Linear Discriminant Analysis (chapter 20)</vt:lpstr>
      <vt:lpstr>Fishers Linear Discriminant</vt:lpstr>
      <vt:lpstr>Better Projection</vt:lpstr>
      <vt:lpstr>LDA (cont.)</vt:lpstr>
      <vt:lpstr>Example, projection along w</vt:lpstr>
      <vt:lpstr>LDA (cont.)</vt:lpstr>
      <vt:lpstr>LDA (cont.)</vt:lpstr>
      <vt:lpstr>LDA (cont.)</vt:lpstr>
      <vt:lpstr>LDA (cont.)</vt:lpstr>
      <vt:lpstr>Pseudo-code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alhasan</dc:creator>
  <cp:lastModifiedBy>Mohammad Hasan</cp:lastModifiedBy>
  <cp:revision>30</cp:revision>
  <dcterms:created xsi:type="dcterms:W3CDTF">2012-09-06T18:41:35Z</dcterms:created>
  <dcterms:modified xsi:type="dcterms:W3CDTF">2017-02-22T13:01:51Z</dcterms:modified>
</cp:coreProperties>
</file>