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18" r:id="rId3"/>
    <p:sldId id="320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27" r:id="rId13"/>
    <p:sldId id="330" r:id="rId14"/>
    <p:sldId id="329" r:id="rId15"/>
    <p:sldId id="331" r:id="rId16"/>
    <p:sldId id="310" r:id="rId17"/>
    <p:sldId id="309" r:id="rId18"/>
    <p:sldId id="311" r:id="rId19"/>
    <p:sldId id="332" r:id="rId20"/>
    <p:sldId id="313" r:id="rId21"/>
    <p:sldId id="315" r:id="rId22"/>
    <p:sldId id="33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9/22/2016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I test?</a:t>
            </a:r>
          </a:p>
          <a:p>
            <a:pPr lvl="1"/>
            <a:r>
              <a:rPr lang="en-US" dirty="0" smtClean="0"/>
              <a:t>I look for boundary conditions.</a:t>
            </a:r>
          </a:p>
          <a:p>
            <a:pPr lvl="1"/>
            <a:r>
              <a:rPr lang="en-US" dirty="0" smtClean="0"/>
              <a:t>I test each function/constructor/destructor.</a:t>
            </a:r>
          </a:p>
          <a:p>
            <a:pPr lvl="1"/>
            <a:r>
              <a:rPr lang="en-US" dirty="0" smtClean="0"/>
              <a:t>I am looking for memory leaks, or the potential for reference problems.</a:t>
            </a:r>
          </a:p>
          <a:p>
            <a:pPr lvl="1"/>
            <a:endParaRPr lang="en-US" dirty="0"/>
          </a:p>
          <a:p>
            <a:r>
              <a:rPr lang="en-US" dirty="0" smtClean="0"/>
              <a:t>How can I write a good driver program?</a:t>
            </a:r>
          </a:p>
          <a:p>
            <a:pPr lvl="1"/>
            <a:r>
              <a:rPr lang="en-US" dirty="0" smtClean="0"/>
              <a:t>Practice…</a:t>
            </a:r>
          </a:p>
          <a:p>
            <a:pPr lvl="1"/>
            <a:r>
              <a:rPr lang="en-US" dirty="0" smtClean="0"/>
              <a:t>You as the programmer have a good feel where something may go wrong </a:t>
            </a:r>
            <a:r>
              <a:rPr lang="en-US" dirty="0" smtClean="0">
                <a:sym typeface="Wingdings" panose="05000000000000000000" pitchFamily="2" charset="2"/>
              </a:rPr>
              <a:t> really test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function/macro that allows you to test your code based upon a given condition.</a:t>
            </a:r>
          </a:p>
          <a:p>
            <a:pPr lvl="1"/>
            <a:r>
              <a:rPr lang="en-US" dirty="0" smtClean="0"/>
              <a:t>If that condition is satisfied the assertion passes.</a:t>
            </a:r>
          </a:p>
          <a:p>
            <a:pPr lvl="1"/>
            <a:r>
              <a:rPr lang="en-US" dirty="0" smtClean="0"/>
              <a:t>If the condition is not satisfied the assertion fails.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Potential Dangers?</a:t>
            </a:r>
          </a:p>
          <a:p>
            <a:pPr lvl="1"/>
            <a:r>
              <a:rPr lang="en-US" dirty="0" smtClean="0"/>
              <a:t>If the assertion fails it terminates the program – sometimes hard to decipher error.</a:t>
            </a:r>
          </a:p>
          <a:p>
            <a:pPr lvl="1"/>
            <a:r>
              <a:rPr lang="en-US" dirty="0" smtClean="0"/>
              <a:t>What if we leave the assertions in and go to release our code?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0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Example: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assert(2+2==4);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"Execution continues past the first assert\n";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assert(2+2==5);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"Execution continues past the second assert\n";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&gt;&gt;Execution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continues past the first assert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Assertion.cpp:8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 Assertion `2+2==5' failed.</a:t>
            </a:r>
          </a:p>
          <a:p>
            <a:pPr marL="4572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14459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Introduced in C++11 standard.</a:t>
            </a:r>
          </a:p>
          <a:p>
            <a:endParaRPr lang="en-US" dirty="0"/>
          </a:p>
          <a:p>
            <a:r>
              <a:rPr lang="en-US" dirty="0" smtClean="0"/>
              <a:t>Benefit:</a:t>
            </a:r>
          </a:p>
          <a:p>
            <a:pPr lvl="1"/>
            <a:r>
              <a:rPr lang="en-US" dirty="0" smtClean="0"/>
              <a:t>Check conditions at compile time, rather than runtime.</a:t>
            </a:r>
          </a:p>
          <a:p>
            <a:pPr lvl="1"/>
            <a:r>
              <a:rPr lang="en-US" dirty="0" smtClean="0"/>
              <a:t>This ensures that we don’t get any “crashes” during execution, but rather are stopped during our build.</a:t>
            </a:r>
          </a:p>
          <a:p>
            <a:pPr lvl="1"/>
            <a:endParaRPr lang="en-US" dirty="0"/>
          </a:p>
          <a:p>
            <a:r>
              <a:rPr lang="en-US" dirty="0" smtClean="0"/>
              <a:t>Of course writing/using exception code is probably the best bet to ensuring safety.</a:t>
            </a:r>
          </a:p>
          <a:p>
            <a:pPr lvl="1"/>
            <a:r>
              <a:rPr lang="en-US" dirty="0" smtClean="0"/>
              <a:t>Consider all </a:t>
            </a:r>
            <a:r>
              <a:rPr lang="en-US" dirty="0" err="1" smtClean="0"/>
              <a:t>possiblities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Assertions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about the case where it may not be desirable for a “Foo” object to be added…</a:t>
            </a:r>
          </a:p>
          <a:p>
            <a:endParaRPr lang="en-US" dirty="0"/>
          </a:p>
          <a:p>
            <a:r>
              <a:rPr lang="en-US" dirty="0" smtClean="0"/>
              <a:t>We described three different ways to achieve specialization within our templates.</a:t>
            </a:r>
          </a:p>
          <a:p>
            <a:pPr lvl="1"/>
            <a:r>
              <a:rPr lang="en-US" dirty="0" smtClean="0"/>
              <a:t>Explicit Specialization</a:t>
            </a:r>
          </a:p>
          <a:p>
            <a:pPr lvl="1"/>
            <a:r>
              <a:rPr lang="en-US" dirty="0" smtClean="0"/>
              <a:t>Partial Template Specialization</a:t>
            </a:r>
          </a:p>
          <a:p>
            <a:pPr lvl="1"/>
            <a:r>
              <a:rPr lang="en-US" dirty="0" smtClean="0"/>
              <a:t>Full Template Specialization*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way to override </a:t>
            </a:r>
            <a:r>
              <a:rPr lang="en-US" dirty="0"/>
              <a:t>the default template implementation to handle a particular type in a different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Templates vs. Overloading</a:t>
            </a:r>
          </a:p>
          <a:p>
            <a:pPr lvl="1"/>
            <a:r>
              <a:rPr lang="en-US" dirty="0" smtClean="0"/>
              <a:t>Similar in nature, but very different.</a:t>
            </a:r>
          </a:p>
          <a:p>
            <a:pPr lvl="2"/>
            <a:r>
              <a:rPr lang="en-US" dirty="0" smtClean="0"/>
              <a:t>Templates have a set number of a parameters – overloaded functions can have varying numbers of parameters.</a:t>
            </a:r>
          </a:p>
          <a:p>
            <a:pPr lvl="2"/>
            <a:r>
              <a:rPr lang="en-US" dirty="0" smtClean="0"/>
              <a:t>Templates – same action/different types VS. Overloading – different action/type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Templates vs. Virtual Functions</a:t>
            </a:r>
          </a:p>
          <a:p>
            <a:endParaRPr lang="en-US" dirty="0"/>
          </a:p>
          <a:p>
            <a:r>
              <a:rPr lang="en-US" dirty="0" smtClean="0"/>
              <a:t>Virtual Functions</a:t>
            </a:r>
          </a:p>
          <a:p>
            <a:pPr lvl="1"/>
            <a:r>
              <a:rPr lang="en-US" dirty="0" smtClean="0"/>
              <a:t>When the type should/is able to be changed at runtime.</a:t>
            </a:r>
          </a:p>
          <a:p>
            <a:pPr lvl="2"/>
            <a:r>
              <a:rPr lang="en-US" dirty="0" smtClean="0"/>
              <a:t>Dynamic Polymorphism</a:t>
            </a:r>
          </a:p>
          <a:p>
            <a:pPr lvl="2"/>
            <a:endParaRPr lang="en-US" dirty="0"/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When the change in type </a:t>
            </a:r>
            <a:r>
              <a:rPr lang="en-US" b="1" i="1" u="sng" dirty="0" smtClean="0"/>
              <a:t>should</a:t>
            </a:r>
            <a:r>
              <a:rPr lang="en-US" dirty="0" smtClean="0"/>
              <a:t> only occur at compile time.</a:t>
            </a:r>
          </a:p>
          <a:p>
            <a:pPr lvl="2"/>
            <a:r>
              <a:rPr lang="en-US" dirty="0" smtClean="0"/>
              <a:t>Static Polymorphism</a:t>
            </a:r>
          </a:p>
        </p:txBody>
      </p:sp>
    </p:spTree>
    <p:extLst>
      <p:ext uri="{BB962C8B-B14F-4D97-AF65-F5344CB8AC3E}">
        <p14:creationId xmlns:p14="http://schemas.microsoft.com/office/powerpoint/2010/main" val="168762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Assignment #2 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News &amp; Notes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8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look at </a:t>
            </a:r>
            <a:r>
              <a:rPr lang="en-US" dirty="0" smtClean="0"/>
              <a:t>a regular class template implementation: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/>
          </a:p>
          <a:p>
            <a:r>
              <a:rPr lang="en-US" dirty="0" smtClean="0"/>
              <a:t>This template class allows any valid type T to make use of it.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Should that always be allowed?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6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that we want to do something special for how to handle “Foo” objects in our array, but we still want to use a template: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Note the template parameter list is empty</a:t>
            </a:r>
            <a:endParaRPr lang="en-US" sz="1800" dirty="0"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&lt;Foo&gt;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8956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Template Specialization Example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8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 shouldn’t use the following:</a:t>
            </a:r>
          </a:p>
          <a:p>
            <a:pPr marL="118872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are namespaces ok? How do we use them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Real World Example</a:t>
            </a:r>
          </a:p>
          <a:p>
            <a:pPr lvl="1"/>
            <a:r>
              <a:rPr lang="en-US" dirty="0" smtClean="0"/>
              <a:t>Two people with the same first name? </a:t>
            </a:r>
          </a:p>
          <a:p>
            <a:pPr lvl="2"/>
            <a:r>
              <a:rPr lang="en-US" dirty="0" smtClean="0"/>
              <a:t>How do we distinguish people apart?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Namespaces allow you define the context in which names are </a:t>
            </a:r>
            <a:r>
              <a:rPr lang="en-US" dirty="0" smtClean="0"/>
              <a:t>defined.</a:t>
            </a:r>
          </a:p>
          <a:p>
            <a:endParaRPr lang="en-US" dirty="0"/>
          </a:p>
          <a:p>
            <a:r>
              <a:rPr lang="en-US" dirty="0" smtClean="0"/>
              <a:t>Essentially we are defining the scope in our program.</a:t>
            </a:r>
          </a:p>
          <a:p>
            <a:endParaRPr lang="en-US" dirty="0"/>
          </a:p>
          <a:p>
            <a:r>
              <a:rPr lang="en-US" dirty="0" smtClean="0"/>
              <a:t>So why is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” a bad practice?</a:t>
            </a:r>
          </a:p>
          <a:p>
            <a:pPr lvl="1"/>
            <a:r>
              <a:rPr lang="en-US" dirty="0" smtClean="0"/>
              <a:t>We have suddenly made this namespace the global namespace – what happens if we call a function that is included in </a:t>
            </a:r>
            <a:r>
              <a:rPr lang="en-US" dirty="0" err="1" smtClean="0"/>
              <a:t>std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first name space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first_space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first_space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second name space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second_space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"Inside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second_space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&lt;&lt;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18872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 Calls function from first name space.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first_space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 Calls function from second name space.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second_space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1887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118872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59639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https://www.tutorialspoint.com/cplusplus/cpp_namespaces.htm</a:t>
            </a:r>
          </a:p>
        </p:txBody>
      </p:sp>
    </p:spTree>
    <p:extLst>
      <p:ext uri="{BB962C8B-B14F-4D97-AF65-F5344CB8AC3E}">
        <p14:creationId xmlns:p14="http://schemas.microsoft.com/office/powerpoint/2010/main" val="54235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Alternative approach: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// Calls function from first name space.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Calls function from second name space.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0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driver program is nothing more than a file with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function in it that can make calls to test/run your source code.</a:t>
            </a:r>
          </a:p>
          <a:p>
            <a:pPr lvl="1"/>
            <a:r>
              <a:rPr lang="en-US" dirty="0" smtClean="0"/>
              <a:t>Can’t we just write a main inside our source code for testing?</a:t>
            </a:r>
          </a:p>
          <a:p>
            <a:pPr lvl="2"/>
            <a:r>
              <a:rPr lang="en-US" dirty="0" smtClean="0"/>
              <a:t>Yes, but what if you forget to take it out?</a:t>
            </a:r>
          </a:p>
          <a:p>
            <a:pPr lvl="2"/>
            <a:r>
              <a:rPr lang="en-US" dirty="0" smtClean="0"/>
              <a:t>What happens if you create an error in it?</a:t>
            </a:r>
          </a:p>
          <a:p>
            <a:pPr lvl="2"/>
            <a:endParaRPr lang="en-US" dirty="0"/>
          </a:p>
          <a:p>
            <a:r>
              <a:rPr lang="en-US" dirty="0" smtClean="0"/>
              <a:t>Test! Test! Test!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42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8963</TotalTime>
  <Words>796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Lecture – 9/22/2016</vt:lpstr>
      <vt:lpstr>Assignment #2  News &amp; Notes</vt:lpstr>
      <vt:lpstr>Namespaces</vt:lpstr>
      <vt:lpstr>Namespaces</vt:lpstr>
      <vt:lpstr>Namespaces</vt:lpstr>
      <vt:lpstr>Namespaces</vt:lpstr>
      <vt:lpstr>Namespaces</vt:lpstr>
      <vt:lpstr>Driver Program</vt:lpstr>
      <vt:lpstr>Driver Program</vt:lpstr>
      <vt:lpstr>Driver Program</vt:lpstr>
      <vt:lpstr>Assertions</vt:lpstr>
      <vt:lpstr>Assertions</vt:lpstr>
      <vt:lpstr>Assertions</vt:lpstr>
      <vt:lpstr>Static Assertions</vt:lpstr>
      <vt:lpstr>Assertions Example</vt:lpstr>
      <vt:lpstr>Template Specialization</vt:lpstr>
      <vt:lpstr>Template Specialization</vt:lpstr>
      <vt:lpstr>Template Specialization</vt:lpstr>
      <vt:lpstr>Templates</vt:lpstr>
      <vt:lpstr>Explicit Template Specialization</vt:lpstr>
      <vt:lpstr>Explicit Template Specialization</vt:lpstr>
      <vt:lpstr>Template Specialization Example</vt:lpstr>
      <vt:lpstr>Quiz #5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882</cp:revision>
  <dcterms:created xsi:type="dcterms:W3CDTF">2011-07-22T18:36:28Z</dcterms:created>
  <dcterms:modified xsi:type="dcterms:W3CDTF">2016-09-22T17:17:57Z</dcterms:modified>
</cp:coreProperties>
</file>