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415" r:id="rId3"/>
    <p:sldId id="433" r:id="rId4"/>
    <p:sldId id="434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10/25/2016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then define each of our concrete commands in terms of this abstract command.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bool execute (Stack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(), n2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(n1 + n2);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Num_Command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n_ (n) { }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bool execute (Stack &lt;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s){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(this-&gt;n_);</a:t>
            </a:r>
          </a:p>
          <a:p>
            <a:pPr marL="11887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52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instead of our expression evaluator being required to have the concrete logic coded into its method we can simply call the execute() function.</a:t>
            </a:r>
          </a:p>
          <a:p>
            <a:endParaRPr lang="en-US" dirty="0"/>
          </a:p>
          <a:p>
            <a:r>
              <a:rPr lang="en-US" dirty="0" smtClean="0"/>
              <a:t>The expression evaluator no longer cares how the algorithm is completed – just that it is completed correctly.</a:t>
            </a:r>
          </a:p>
          <a:p>
            <a:pPr lvl="1"/>
            <a:r>
              <a:rPr lang="en-US" dirty="0" smtClean="0"/>
              <a:t>The same result is achieved but we have improved the overall design of our code and made it more flexible and extendible.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You should have a ‘Command’ for each operator that we are dealing within the calculator:</a:t>
            </a:r>
          </a:p>
          <a:p>
            <a:pPr lvl="2"/>
            <a:r>
              <a:rPr lang="en-US" dirty="0" smtClean="0"/>
              <a:t>Add</a:t>
            </a:r>
          </a:p>
          <a:p>
            <a:pPr lvl="2"/>
            <a:r>
              <a:rPr lang="en-US" dirty="0" smtClean="0"/>
              <a:t>Subtract</a:t>
            </a:r>
          </a:p>
          <a:p>
            <a:pPr lvl="2"/>
            <a:r>
              <a:rPr lang="en-US" dirty="0" smtClean="0"/>
              <a:t>Multiply</a:t>
            </a:r>
          </a:p>
          <a:p>
            <a:pPr lvl="2"/>
            <a:r>
              <a:rPr lang="en-US" dirty="0" smtClean="0"/>
              <a:t>Divide</a:t>
            </a:r>
          </a:p>
          <a:p>
            <a:pPr lvl="2"/>
            <a:r>
              <a:rPr lang="en-US" dirty="0" smtClean="0"/>
              <a:t>Modulus</a:t>
            </a:r>
          </a:p>
          <a:p>
            <a:pPr lvl="2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There is a way of improving this approach through the use of another related pattern…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0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3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What we know:</a:t>
            </a:r>
          </a:p>
          <a:p>
            <a:pPr lvl="2"/>
            <a:r>
              <a:rPr lang="en-US" dirty="0"/>
              <a:t>We know that the expression the calculator evaluates is in infix </a:t>
            </a:r>
            <a:r>
              <a:rPr lang="en-US" dirty="0" smtClean="0"/>
              <a:t>format (e.g. 15 + 7).</a:t>
            </a:r>
          </a:p>
          <a:p>
            <a:pPr lvl="2"/>
            <a:r>
              <a:rPr lang="en-US" dirty="0" smtClean="0"/>
              <a:t>We know that we need to convert this postfix in order to improve the runtime of our program (e.g. 15 7 +).</a:t>
            </a:r>
          </a:p>
          <a:p>
            <a:pPr lvl="2"/>
            <a:r>
              <a:rPr lang="en-US" dirty="0" smtClean="0"/>
              <a:t>We now know that each “entity” can be represented as a command in the system (e.g. Command Pattern).</a:t>
            </a:r>
          </a:p>
          <a:p>
            <a:pPr lvl="2"/>
            <a:endParaRPr lang="en-US" dirty="0"/>
          </a:p>
          <a:p>
            <a:r>
              <a:rPr lang="en-US" dirty="0"/>
              <a:t>We just need to figure how to convert the infix expression (string) into a </a:t>
            </a:r>
            <a:r>
              <a:rPr lang="en-US" dirty="0" smtClean="0"/>
              <a:t>postfix expression </a:t>
            </a:r>
            <a:r>
              <a:rPr lang="en-US" dirty="0"/>
              <a:t>(an array of command elements in postfix order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expression is given in infix format, the goal is </a:t>
            </a:r>
            <a:r>
              <a:rPr lang="en-US" dirty="0" smtClean="0"/>
              <a:t>to parse </a:t>
            </a:r>
            <a:r>
              <a:rPr lang="en-US" dirty="0"/>
              <a:t>the expression an “create” the appropriate </a:t>
            </a:r>
            <a:r>
              <a:rPr lang="en-US" dirty="0" smtClean="0"/>
              <a:t>Command object </a:t>
            </a:r>
            <a:r>
              <a:rPr lang="en-US" dirty="0"/>
              <a:t>for each entity that is </a:t>
            </a:r>
            <a:r>
              <a:rPr lang="en-US" dirty="0" smtClean="0"/>
              <a:t>parsed.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Given the infix expression 15 + 7</a:t>
            </a:r>
          </a:p>
          <a:p>
            <a:pPr lvl="2"/>
            <a:r>
              <a:rPr lang="en-US" dirty="0" smtClean="0"/>
              <a:t>We need to apply a parser to create the following: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Number_Command</a:t>
            </a:r>
            <a:r>
              <a:rPr lang="en-US" dirty="0" smtClean="0"/>
              <a:t>&gt;&lt;</a:t>
            </a:r>
            <a:r>
              <a:rPr lang="en-US" dirty="0" err="1" smtClean="0"/>
              <a:t>Number_Command</a:t>
            </a:r>
            <a:r>
              <a:rPr lang="en-US" dirty="0" smtClean="0"/>
              <a:t>&gt;&lt;</a:t>
            </a:r>
            <a:r>
              <a:rPr lang="en-US" dirty="0" err="1" smtClean="0"/>
              <a:t>Add_Command</a:t>
            </a:r>
            <a:r>
              <a:rPr lang="en-US" dirty="0" smtClean="0"/>
              <a:t>&gt;</a:t>
            </a:r>
          </a:p>
          <a:p>
            <a:pPr lvl="3"/>
            <a:endParaRPr lang="en-US" dirty="0"/>
          </a:p>
          <a:p>
            <a:r>
              <a:rPr lang="en-US" dirty="0" smtClean="0"/>
              <a:t>Each element in the Array is a result of the “create”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9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then create the necessary interface for creating such objects: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41148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1148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676656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prevent the following operations</a:t>
            </a:r>
          </a:p>
          <a:p>
            <a:pPr marL="676656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676656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 =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25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review the previous slide: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have made this a pure abstract class (aka an interface) which means any subclass that uses this MUST override the defined methods.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used the benefit of “private” to prevent unwanted access to the operations in all of the subclasses.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Stack_Expr_Command_Factory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In the subclass now we can/have to implement each method – this method returns a concrete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infix,</a:t>
            </a: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factory,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 &lt;Command *&gt; &amp; postfix) {</a:t>
            </a:r>
          </a:p>
          <a:p>
            <a:pPr marL="41148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input(infix); // create a input stream parser</a:t>
            </a:r>
          </a:p>
          <a:p>
            <a:pPr marL="41148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token; // current token in string/stream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// created command object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&lt;Command *&gt; temp;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()) {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 token;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(token == “+”)</a:t>
            </a:r>
          </a:p>
          <a:p>
            <a:pPr marL="676656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(token == “-”)</a:t>
            </a:r>
          </a:p>
          <a:p>
            <a:pPr marL="676656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factory.create_subtract_command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the command based on infix-to-postfix algorithm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76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#3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2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client uses the </a:t>
            </a:r>
            <a:r>
              <a:rPr lang="en-US" dirty="0" err="1"/>
              <a:t>infix_to_postfix</a:t>
            </a:r>
            <a:r>
              <a:rPr lang="en-US" dirty="0"/>
              <a:t> </a:t>
            </a:r>
            <a:r>
              <a:rPr lang="en-US" dirty="0" smtClean="0"/>
              <a:t>conversion algorithm </a:t>
            </a:r>
            <a:r>
              <a:rPr lang="en-US" dirty="0"/>
              <a:t>as follows: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input from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postfix;</a:t>
            </a:r>
          </a:p>
          <a:p>
            <a:pPr marL="118872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Concrete factory.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Stack_Expr_Command_Factory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marL="118872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 *&gt; postfix;</a:t>
            </a: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(infix, factory, postfix);</a:t>
            </a:r>
          </a:p>
        </p:txBody>
      </p:sp>
    </p:spTree>
    <p:extLst>
      <p:ext uri="{BB962C8B-B14F-4D97-AF65-F5344CB8AC3E}">
        <p14:creationId xmlns:p14="http://schemas.microsoft.com/office/powerpoint/2010/main" val="248116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Expression Command Factory</a:t>
            </a:r>
          </a:p>
          <a:p>
            <a:pPr lvl="2"/>
            <a:r>
              <a:rPr lang="en-US" dirty="0" smtClean="0"/>
              <a:t>We need to create different types of commands that contain concrete types.</a:t>
            </a:r>
          </a:p>
          <a:p>
            <a:pPr lvl="1"/>
            <a:r>
              <a:rPr lang="en-US" dirty="0" smtClean="0"/>
              <a:t>Stack Expression Command Factory		</a:t>
            </a:r>
          </a:p>
          <a:p>
            <a:pPr lvl="2"/>
            <a:r>
              <a:rPr lang="en-US" dirty="0" smtClean="0"/>
              <a:t>Inherits from Expression Command Factory</a:t>
            </a:r>
          </a:p>
          <a:p>
            <a:pPr lvl="2"/>
            <a:r>
              <a:rPr lang="en-US" dirty="0" smtClean="0"/>
              <a:t>Dealing with the Commands on the Stack.</a:t>
            </a:r>
          </a:p>
          <a:p>
            <a:pPr lvl="2"/>
            <a:endParaRPr lang="en-US" dirty="0"/>
          </a:p>
          <a:p>
            <a:r>
              <a:rPr lang="en-US" dirty="0" smtClean="0"/>
              <a:t>Pure Virtual Functions</a:t>
            </a:r>
          </a:p>
          <a:p>
            <a:pPr lvl="1"/>
            <a:r>
              <a:rPr lang="en-US" dirty="0" smtClean="0"/>
              <a:t>Abstract Class (e.g. Interface)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// Ryan: Why not pass the operands here rather than the stack</a:t>
            </a:r>
            <a:r>
              <a:rPr lang="en-US" sz="2200" dirty="0" smtClean="0"/>
              <a:t>?</a:t>
            </a:r>
          </a:p>
          <a:p>
            <a:pPr marL="118872" indent="0">
              <a:buNone/>
            </a:pPr>
            <a:r>
              <a:rPr lang="en-US" sz="2200" dirty="0" smtClean="0"/>
              <a:t>      // This </a:t>
            </a:r>
            <a:r>
              <a:rPr lang="en-US" sz="2200" dirty="0"/>
              <a:t>will allow our design to be more flexible.</a:t>
            </a:r>
          </a:p>
          <a:p>
            <a:endParaRPr lang="en-US" sz="2200" dirty="0"/>
          </a:p>
          <a:p>
            <a:r>
              <a:rPr lang="en-US" sz="2200" dirty="0"/>
              <a:t>// Ryan: Please include the honor pledge in each file.</a:t>
            </a:r>
          </a:p>
          <a:p>
            <a:endParaRPr lang="en-US" sz="2200" dirty="0"/>
          </a:p>
          <a:p>
            <a:r>
              <a:rPr lang="en-US" sz="2200" dirty="0"/>
              <a:t>// Ryan: Please include comments in each file.</a:t>
            </a:r>
          </a:p>
          <a:p>
            <a:endParaRPr lang="en-US" sz="2200" dirty="0"/>
          </a:p>
          <a:p>
            <a:r>
              <a:rPr lang="en-US" sz="2200" dirty="0"/>
              <a:t>// Ryan: You should handle precedence here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// Ryan: You should use the Command pattern here.</a:t>
            </a:r>
          </a:p>
          <a:p>
            <a:endParaRPr lang="en-US" sz="2200" dirty="0"/>
          </a:p>
          <a:p>
            <a:r>
              <a:rPr lang="en-US" sz="2200" dirty="0" smtClean="0"/>
              <a:t>// Ryan: You should use the Command and Abstract Factory</a:t>
            </a:r>
          </a:p>
          <a:p>
            <a:pPr marL="118872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// </a:t>
            </a:r>
            <a:r>
              <a:rPr lang="en-US" sz="2200" dirty="0"/>
              <a:t>patterns </a:t>
            </a:r>
            <a:r>
              <a:rPr lang="en-US" sz="2200" dirty="0" smtClean="0"/>
              <a:t>here.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531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&amp;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 run your code – you never know what will happen…</a:t>
            </a:r>
          </a:p>
          <a:p>
            <a:endParaRPr lang="en-US" dirty="0"/>
          </a:p>
          <a:p>
            <a:r>
              <a:rPr lang="en-US" dirty="0" smtClean="0"/>
              <a:t>Try invalid input.</a:t>
            </a:r>
          </a:p>
          <a:p>
            <a:endParaRPr lang="en-US" dirty="0"/>
          </a:p>
          <a:p>
            <a:r>
              <a:rPr lang="en-US" dirty="0" smtClean="0"/>
              <a:t>Try unusual combinations of operators and check for operator precedence (that works).</a:t>
            </a:r>
          </a:p>
          <a:p>
            <a:endParaRPr lang="en-US" dirty="0"/>
          </a:p>
          <a:p>
            <a:r>
              <a:rPr lang="en-US" dirty="0" smtClean="0"/>
              <a:t>Use separate files (source/header) for each Command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we are using conditionals for determining how to handle the various different operators as part of our calculator.</a:t>
            </a:r>
          </a:p>
          <a:p>
            <a:pPr lvl="1"/>
            <a:r>
              <a:rPr lang="en-US" dirty="0" smtClean="0"/>
              <a:t>This can lead to very cluttered code – it provides a solution but it is neither agile not extendible.</a:t>
            </a:r>
          </a:p>
          <a:p>
            <a:pPr lvl="2"/>
            <a:r>
              <a:rPr lang="en-US" dirty="0" smtClean="0"/>
              <a:t>What if we want to add a new operator later – we will.</a:t>
            </a:r>
          </a:p>
          <a:p>
            <a:pPr lvl="1"/>
            <a:endParaRPr lang="en-US" dirty="0"/>
          </a:p>
          <a:p>
            <a:r>
              <a:rPr lang="en-US" dirty="0" smtClean="0"/>
              <a:t>Let us take a look at some sample code to help us better understand how/why…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evaluate_postfix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result) {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Stack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(; 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iter.is_done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iter.advance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()) {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-&gt;tag_)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OPERATOR: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n2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).op_) {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‘+’: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+ n1);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‘-’: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– n1);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‘*’: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* n1);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‘/’: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(n2 / n1); break;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NUM: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r.push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_); break;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11887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35724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notice some common behavior here between our various operators. What can we do about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4876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numbers we are simply pushing to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all </a:t>
            </a:r>
            <a:r>
              <a:rPr lang="en-US" dirty="0"/>
              <a:t>cases, we </a:t>
            </a:r>
            <a:r>
              <a:rPr lang="en-US" dirty="0" smtClean="0"/>
              <a:t>either pushing </a:t>
            </a:r>
            <a:r>
              <a:rPr lang="en-US" dirty="0"/>
              <a:t>a number onto </a:t>
            </a:r>
            <a:r>
              <a:rPr lang="en-US" dirty="0" smtClean="0"/>
              <a:t>the stack</a:t>
            </a:r>
            <a:r>
              <a:rPr lang="en-US" dirty="0"/>
              <a:t>, or removing </a:t>
            </a:r>
            <a:r>
              <a:rPr lang="en-US" dirty="0" smtClean="0"/>
              <a:t>numbers from </a:t>
            </a:r>
            <a:r>
              <a:rPr lang="en-US" dirty="0"/>
              <a:t>the </a:t>
            </a:r>
            <a:r>
              <a:rPr lang="en-US" dirty="0" smtClean="0"/>
              <a:t>stack.</a:t>
            </a:r>
          </a:p>
          <a:p>
            <a:endParaRPr lang="en-US" dirty="0"/>
          </a:p>
          <a:p>
            <a:r>
              <a:rPr lang="en-US" dirty="0" smtClean="0"/>
              <a:t>If we think about the role of the Command design pattern we notice this would be a perfect application.</a:t>
            </a:r>
          </a:p>
          <a:p>
            <a:pPr lvl="1"/>
            <a:r>
              <a:rPr lang="en-US" dirty="0" smtClean="0"/>
              <a:t>Let’s see how we can modify our code to properly reflect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each operation is modifying on the stack, we can assume each </a:t>
            </a:r>
            <a:r>
              <a:rPr lang="en-US" dirty="0" smtClean="0"/>
              <a:t>operation is </a:t>
            </a:r>
            <a:r>
              <a:rPr lang="en-US" dirty="0"/>
              <a:t>a command that operates on the </a:t>
            </a:r>
            <a:r>
              <a:rPr lang="en-US" dirty="0" smtClean="0"/>
              <a:t>stack.</a:t>
            </a:r>
          </a:p>
          <a:p>
            <a:pPr lvl="1"/>
            <a:r>
              <a:rPr lang="en-US" dirty="0" smtClean="0"/>
              <a:t>In order to realize this, let’s create a pure abstract class (interface).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execute (Stack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 stack) = 0;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71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11171</TotalTime>
  <Words>1059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Lecture – 10/25/2016</vt:lpstr>
      <vt:lpstr>Assignment #3 Feedback</vt:lpstr>
      <vt:lpstr>Common Comments</vt:lpstr>
      <vt:lpstr>Hints &amp; Tips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1043</cp:revision>
  <dcterms:created xsi:type="dcterms:W3CDTF">2011-07-22T18:36:28Z</dcterms:created>
  <dcterms:modified xsi:type="dcterms:W3CDTF">2016-10-22T19:52:48Z</dcterms:modified>
</cp:coreProperties>
</file>