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90" r:id="rId4"/>
    <p:sldId id="288" r:id="rId5"/>
    <p:sldId id="2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11/15/2016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#4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Compose objects into tree structures </a:t>
            </a:r>
            <a:r>
              <a:rPr lang="en-US" dirty="0" smtClean="0"/>
              <a:t>to represent </a:t>
            </a:r>
            <a:r>
              <a:rPr lang="en-US" dirty="0"/>
              <a:t>part-whole hierarchies.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Composite lets </a:t>
            </a:r>
            <a:r>
              <a:rPr lang="en-US" dirty="0"/>
              <a:t>clients treat individual objects </a:t>
            </a:r>
            <a:r>
              <a:rPr lang="en-US" dirty="0" smtClean="0"/>
              <a:t>and composition </a:t>
            </a:r>
            <a:r>
              <a:rPr lang="en-US" dirty="0"/>
              <a:t>of objects </a:t>
            </a:r>
            <a:r>
              <a:rPr lang="en-US" dirty="0" smtClean="0"/>
              <a:t>uniformly.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32787"/>
            <a:ext cx="4038600" cy="290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90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14" y="1774825"/>
            <a:ext cx="3743371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82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4" y="2667000"/>
            <a:ext cx="6966396" cy="294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653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12806</TotalTime>
  <Words>41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Lecture – 11/15/2016</vt:lpstr>
      <vt:lpstr>Assignment #4 Overview</vt:lpstr>
      <vt:lpstr>Composite Pattern</vt:lpstr>
      <vt:lpstr>Visitor Pattern</vt:lpstr>
      <vt:lpstr>Builder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1139</cp:revision>
  <dcterms:created xsi:type="dcterms:W3CDTF">2011-07-22T18:36:28Z</dcterms:created>
  <dcterms:modified xsi:type="dcterms:W3CDTF">2016-11-15T16:57:12Z</dcterms:modified>
</cp:coreProperties>
</file>