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39" r:id="rId3"/>
    <p:sldId id="440" r:id="rId4"/>
    <p:sldId id="442" r:id="rId5"/>
    <p:sldId id="441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443" r:id="rId14"/>
    <p:sldId id="394" r:id="rId15"/>
    <p:sldId id="395" r:id="rId16"/>
    <p:sldId id="396" r:id="rId17"/>
    <p:sldId id="397" r:id="rId18"/>
    <p:sldId id="398" r:id="rId19"/>
    <p:sldId id="444" r:id="rId20"/>
    <p:sldId id="399" r:id="rId21"/>
    <p:sldId id="400" r:id="rId22"/>
    <p:sldId id="445" r:id="rId23"/>
    <p:sldId id="401" r:id="rId24"/>
    <p:sldId id="402" r:id="rId25"/>
    <p:sldId id="403" r:id="rId26"/>
    <p:sldId id="404" r:id="rId27"/>
    <p:sldId id="40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</a:t>
            </a:r>
            <a:r>
              <a:rPr lang="en-US" dirty="0"/>
              <a:t>9</a:t>
            </a:r>
            <a:r>
              <a:rPr lang="en-US" dirty="0" smtClean="0"/>
              <a:t>/1/2016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Questions:</a:t>
            </a:r>
          </a:p>
          <a:p>
            <a:pPr lvl="1"/>
            <a:r>
              <a:rPr lang="en-US" dirty="0"/>
              <a:t>Why is it critical to define the initial state of an ADT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happens if you do not define the initial state of an ADT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you think it is always necessary to set the initial state of an ADT?</a:t>
            </a:r>
          </a:p>
        </p:txBody>
      </p:sp>
    </p:spTree>
    <p:extLst>
      <p:ext uri="{BB962C8B-B14F-4D97-AF65-F5344CB8AC3E}">
        <p14:creationId xmlns:p14="http://schemas.microsoft.com/office/powerpoint/2010/main" val="126214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Lets take a closer look at some sample code that will help emphasize good design and practices: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Stack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Stack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 }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Is this code correct or incorrect?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terms of good software design? Bad software design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Why?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6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Lets take a look at another example: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Stack (void)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 =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y =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variables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Thoughts on this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1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is the previous code </a:t>
            </a:r>
            <a:r>
              <a:rPr lang="en-US" i="1" dirty="0" smtClean="0"/>
              <a:t>still</a:t>
            </a:r>
            <a:r>
              <a:rPr lang="en-US" dirty="0" smtClean="0"/>
              <a:t> incorrect?</a:t>
            </a:r>
          </a:p>
          <a:p>
            <a:pPr lvl="1"/>
            <a:r>
              <a:rPr lang="en-US" dirty="0" smtClean="0"/>
              <a:t>Because we used the assignment operator in the constructor.</a:t>
            </a:r>
          </a:p>
          <a:p>
            <a:pPr lvl="2"/>
            <a:r>
              <a:rPr lang="en-US" dirty="0" smtClean="0"/>
              <a:t>Why is that incorrect?</a:t>
            </a:r>
          </a:p>
          <a:p>
            <a:pPr lvl="3"/>
            <a:r>
              <a:rPr lang="en-US" dirty="0" smtClean="0"/>
              <a:t>Are we assigning something or initializing it?</a:t>
            </a:r>
          </a:p>
          <a:p>
            <a:pPr lvl="2"/>
            <a:endParaRPr lang="en-US" dirty="0"/>
          </a:p>
          <a:p>
            <a:r>
              <a:rPr lang="en-US" dirty="0" smtClean="0"/>
              <a:t>While perfectly legal it is inefficient to handle your ADT’s in this fashion.</a:t>
            </a:r>
          </a:p>
          <a:p>
            <a:pPr lvl="1"/>
            <a:r>
              <a:rPr lang="en-US" dirty="0" smtClean="0"/>
              <a:t>…but in this case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is a built-in type; that is correct yet it is a good practice to get into.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4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vs. Initialization</a:t>
            </a:r>
          </a:p>
          <a:p>
            <a:pPr lvl="1"/>
            <a:r>
              <a:rPr lang="en-US" dirty="0" smtClean="0"/>
              <a:t>Assignment</a:t>
            </a:r>
          </a:p>
          <a:p>
            <a:pPr lvl="2"/>
            <a:r>
              <a:rPr lang="en-US" dirty="0" smtClean="0"/>
              <a:t>This act occurs </a:t>
            </a:r>
            <a:r>
              <a:rPr lang="en-US" dirty="0"/>
              <a:t>when memory for a variable has already be </a:t>
            </a:r>
            <a:r>
              <a:rPr lang="en-US" dirty="0" smtClean="0"/>
              <a:t>allocated, initialized</a:t>
            </a:r>
            <a:r>
              <a:rPr lang="en-US" dirty="0"/>
              <a:t>, and </a:t>
            </a:r>
            <a:r>
              <a:rPr lang="en-US" dirty="0" smtClean="0"/>
              <a:t>is current in use.</a:t>
            </a:r>
          </a:p>
          <a:p>
            <a:pPr lvl="3"/>
            <a:r>
              <a:rPr lang="en-US" dirty="0" smtClean="0"/>
              <a:t>The variable is active.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Initialization</a:t>
            </a:r>
          </a:p>
          <a:p>
            <a:pPr lvl="2"/>
            <a:r>
              <a:rPr lang="en-US" dirty="0"/>
              <a:t>This act occurs when the memory for a variable is first allocated and </a:t>
            </a:r>
            <a:r>
              <a:rPr lang="en-US" dirty="0" smtClean="0"/>
              <a:t>set to </a:t>
            </a:r>
            <a:r>
              <a:rPr lang="en-US" dirty="0"/>
              <a:t>its initial value (or state</a:t>
            </a:r>
            <a:r>
              <a:rPr lang="en-US" dirty="0" smtClean="0"/>
              <a:t>).</a:t>
            </a:r>
          </a:p>
          <a:p>
            <a:pPr lvl="3"/>
            <a:r>
              <a:rPr lang="en-US" dirty="0" smtClean="0"/>
              <a:t>We must initialize before assigning!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Question?</a:t>
            </a:r>
          </a:p>
          <a:p>
            <a:pPr lvl="1"/>
            <a:r>
              <a:rPr lang="en-US" dirty="0"/>
              <a:t>How do you initialize an ADTs member variable(s) if setting its value in </a:t>
            </a:r>
            <a:r>
              <a:rPr lang="en-US" dirty="0" smtClean="0"/>
              <a:t>the body </a:t>
            </a:r>
            <a:r>
              <a:rPr lang="en-US" dirty="0"/>
              <a:t>of a method is considered an assignment operation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We need some way to initialize the base class that contains these member variable(s).</a:t>
            </a:r>
          </a:p>
          <a:p>
            <a:pPr lvl="1"/>
            <a:r>
              <a:rPr lang="en-US" dirty="0" smtClean="0"/>
              <a:t>In Java we can use the method call: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5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In C++ we can do the following: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Stack (void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x (0), y (0) 	{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variables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sz="4600" dirty="0" smtClean="0"/>
              <a:t>The colon (:) after the constructor specifies the base class initialization</a:t>
            </a:r>
            <a:r>
              <a:rPr lang="en-US" sz="4600" dirty="0" smtClean="0"/>
              <a:t>.</a:t>
            </a:r>
          </a:p>
          <a:p>
            <a:pPr lvl="1"/>
            <a:r>
              <a:rPr lang="en-US" sz="4200" dirty="0" smtClean="0">
                <a:cs typeface="Courier New" panose="02070309020205020404" pitchFamily="49" charset="0"/>
              </a:rPr>
              <a:t>Comma separated</a:t>
            </a:r>
            <a:endParaRPr lang="en-US" sz="4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0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lvl="1"/>
            <a:r>
              <a:rPr lang="en-US" dirty="0"/>
              <a:t>Member variables must be initialized in the base member </a:t>
            </a:r>
            <a:r>
              <a:rPr lang="en-US" dirty="0" smtClean="0"/>
              <a:t>initialization section </a:t>
            </a:r>
            <a:r>
              <a:rPr lang="en-US" dirty="0"/>
              <a:t>(if necessary) in the same order as they are </a:t>
            </a:r>
            <a:r>
              <a:rPr lang="en-US" dirty="0" smtClean="0"/>
              <a:t>declared.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it can result in undefined behavior or runtime errors 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Now lets take a look at a copy constructor in C++…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6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Point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Point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x_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_), y_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887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x_;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y_;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944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slide we have demonstrated copying the state of one ADT to another of the same type.</a:t>
            </a:r>
          </a:p>
          <a:p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/>
              <a:t>We use the base member initialization section to initialize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dirty="0"/>
              <a:t> using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Key Focus =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Inline Functions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Used to release allocated memory back to the </a:t>
            </a:r>
            <a:r>
              <a:rPr lang="en-US" dirty="0" smtClean="0"/>
              <a:t>heap.</a:t>
            </a:r>
          </a:p>
          <a:p>
            <a:pPr lvl="1"/>
            <a:r>
              <a:rPr lang="en-US" dirty="0" smtClean="0"/>
              <a:t>This is important as the heap is not static like the stack.</a:t>
            </a:r>
          </a:p>
          <a:p>
            <a:pPr lvl="1"/>
            <a:endParaRPr lang="en-US" dirty="0"/>
          </a:p>
          <a:p>
            <a:r>
              <a:rPr lang="en-US" dirty="0" smtClean="0"/>
              <a:t>Defined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 smtClean="0"/>
              <a:t> prefix.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Foo 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Constructor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 }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(void) { 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464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Helps us to manage the memory within our program.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Clean up your mess – house cleaning within our code.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Invoked automatically when local variables go out of </a:t>
            </a:r>
            <a:r>
              <a:rPr lang="en-US" dirty="0" smtClean="0">
                <a:cs typeface="Courier New" panose="02070309020205020404" pitchFamily="49" charset="0"/>
              </a:rPr>
              <a:t>scope.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Can </a:t>
            </a:r>
            <a:r>
              <a:rPr lang="en-US" dirty="0">
                <a:cs typeface="Courier New" panose="02070309020205020404" pitchFamily="49" charset="0"/>
              </a:rPr>
              <a:t>be invoked manually </a:t>
            </a:r>
            <a:r>
              <a:rPr lang="en-US" dirty="0" smtClean="0">
                <a:cs typeface="Courier New" panose="02070309020205020404" pitchFamily="49" charset="0"/>
              </a:rPr>
              <a:t>for memory </a:t>
            </a:r>
            <a:r>
              <a:rPr lang="en-US" dirty="0">
                <a:cs typeface="Courier New" panose="02070309020205020404" pitchFamily="49" charset="0"/>
              </a:rPr>
              <a:t>allocated with the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via operator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9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data_ (new char [n]),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 (n) {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 (cleanup method)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 (void)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release owned member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destruction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delete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data_;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8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Scope &amp;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Textual or Spatial</a:t>
            </a:r>
          </a:p>
          <a:p>
            <a:pPr lvl="1"/>
            <a:endParaRPr lang="en-US" dirty="0"/>
          </a:p>
          <a:p>
            <a:r>
              <a:rPr lang="en-US" dirty="0"/>
              <a:t>Lifetime</a:t>
            </a:r>
          </a:p>
          <a:p>
            <a:pPr lvl="1"/>
            <a:r>
              <a:rPr lang="en-US" dirty="0"/>
              <a:t>Temporal concept</a:t>
            </a:r>
          </a:p>
          <a:p>
            <a:pPr lvl="1"/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Let us consider a variable that is declared in a function using the specifier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– it is statically bound to the scope of that function and is also statically bound to storage.</a:t>
            </a:r>
          </a:p>
          <a:p>
            <a:pPr lvl="2"/>
            <a:r>
              <a:rPr lang="en-US" dirty="0"/>
              <a:t>Scope is static and local to the function – Lifetime extends over the entire execution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2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Scope &amp;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* a1 = new Array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random code...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(0);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more code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sz="5900" dirty="0" smtClean="0"/>
              <a:t>Here the destructor for </a:t>
            </a:r>
            <a:r>
              <a:rPr lang="en-U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sz="5900" dirty="0" smtClean="0"/>
              <a:t> is called when we leave the body of the loop. </a:t>
            </a:r>
          </a:p>
          <a:p>
            <a:endParaRPr lang="en-US" sz="5900" dirty="0" smtClean="0"/>
          </a:p>
          <a:p>
            <a:r>
              <a:rPr lang="en-US" sz="5900" dirty="0"/>
              <a:t>What is missing from the sample </a:t>
            </a:r>
            <a:r>
              <a:rPr lang="en-US" sz="5900" dirty="0" smtClean="0"/>
              <a:t>code?</a:t>
            </a:r>
            <a:endParaRPr lang="en-US" sz="5900" dirty="0"/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77144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Scope &amp;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didn’t manually call the destructor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/>
              <a:t> when we exited the function.</a:t>
            </a:r>
          </a:p>
          <a:p>
            <a:pPr lvl="1"/>
            <a:endParaRPr lang="en-US" dirty="0"/>
          </a:p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We need to ensure that we “clean-up” after our code.</a:t>
            </a:r>
          </a:p>
          <a:p>
            <a:pPr lvl="2"/>
            <a:r>
              <a:rPr lang="en-US" dirty="0" smtClean="0"/>
              <a:t>This helps to prevent any unwanted data access issues and/or memory leaks.</a:t>
            </a:r>
          </a:p>
          <a:p>
            <a:pPr lvl="2"/>
            <a:r>
              <a:rPr lang="en-US" dirty="0" smtClean="0"/>
              <a:t>Otherwise, the memory location allocated on the heap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/>
              <a:t> will still exist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Potential dangers?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created our ADT, how do we go about using it?</a:t>
            </a:r>
          </a:p>
          <a:p>
            <a:pPr lvl="1"/>
            <a:r>
              <a:rPr lang="en-US" dirty="0" smtClean="0"/>
              <a:t>Member Functions</a:t>
            </a:r>
          </a:p>
          <a:p>
            <a:pPr lvl="2"/>
            <a:r>
              <a:rPr lang="en-US" dirty="0"/>
              <a:t>Can only be invoked after the object has been constructed &amp; </a:t>
            </a:r>
            <a:r>
              <a:rPr lang="en-US" dirty="0" smtClean="0"/>
              <a:t>initialized.</a:t>
            </a:r>
          </a:p>
          <a:p>
            <a:pPr lvl="3"/>
            <a:r>
              <a:rPr lang="en-US" dirty="0" smtClean="0"/>
              <a:t>We need to give it space in memory (whether on the heap or stack).</a:t>
            </a:r>
          </a:p>
          <a:p>
            <a:pPr lvl="3"/>
            <a:endParaRPr lang="en-US" dirty="0"/>
          </a:p>
          <a:p>
            <a:r>
              <a:rPr lang="en-US" dirty="0" smtClean="0"/>
              <a:t>How to handle the member variables of an ADT?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2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[])</a:t>
            </a:r>
          </a:p>
          <a:p>
            <a:pPr marL="11887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Array a1;</a:t>
            </a:r>
          </a:p>
          <a:p>
            <a:pPr marL="411480" lvl="1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a1.resize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 marL="411480" lvl="1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a1.length ();</a:t>
            </a:r>
          </a:p>
          <a:p>
            <a:pPr marL="411480" lvl="1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value at specified index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a1[4] 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‘t’;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a1.set (6,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value at specified index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a1[7];</a:t>
            </a:r>
          </a:p>
          <a:p>
            <a:pPr marL="411480" lvl="1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a2;</a:t>
            </a:r>
          </a:p>
          <a:p>
            <a:pPr marL="411480" lvl="1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 the assignment operator</a:t>
            </a:r>
          </a:p>
          <a:p>
            <a:pPr marL="41148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a2 = a1;</a:t>
            </a:r>
          </a:p>
          <a:p>
            <a:pPr marL="411480" lvl="1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11887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4118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…so when/why would we ever really use an inline function in C++???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Let’s say we need a function that returns the cubed value of an specific number. This function is simple yet very important to the execution of our code – yet </a:t>
            </a:r>
            <a:r>
              <a:rPr lang="en-US" dirty="0" err="1" smtClean="0"/>
              <a:t>trival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double cube (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side ) {</a:t>
            </a:r>
          </a:p>
          <a:p>
            <a:pPr marL="768096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side * side * side;</a:t>
            </a:r>
          </a:p>
          <a:p>
            <a:pPr marL="50292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2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Benefit of Abstract Data Types (ADT):</a:t>
            </a:r>
          </a:p>
          <a:p>
            <a:pPr lvl="1"/>
            <a:r>
              <a:rPr lang="en-US" dirty="0" smtClean="0"/>
              <a:t>Allow programmers </a:t>
            </a:r>
            <a:r>
              <a:rPr lang="en-US" dirty="0"/>
              <a:t>to extend a </a:t>
            </a:r>
            <a:r>
              <a:rPr lang="en-US" dirty="0" smtClean="0"/>
              <a:t>programming languages </a:t>
            </a:r>
            <a:r>
              <a:rPr lang="en-US" dirty="0"/>
              <a:t>with domain-specific </a:t>
            </a:r>
            <a:r>
              <a:rPr lang="en-US" dirty="0" smtClean="0"/>
              <a:t>types.</a:t>
            </a:r>
          </a:p>
          <a:p>
            <a:pPr lvl="2"/>
            <a:r>
              <a:rPr lang="en-US" dirty="0" smtClean="0"/>
              <a:t>Built-in Types: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ADT: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9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ADT Lifecycle: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Construction: </a:t>
            </a:r>
            <a:r>
              <a:rPr lang="en-US" dirty="0" smtClean="0"/>
              <a:t>The </a:t>
            </a:r>
            <a:r>
              <a:rPr lang="en-US" dirty="0"/>
              <a:t>ADT is </a:t>
            </a:r>
            <a:r>
              <a:rPr lang="en-US" dirty="0" smtClean="0"/>
              <a:t>created.</a:t>
            </a:r>
            <a:endParaRPr lang="en-US" dirty="0"/>
          </a:p>
          <a:p>
            <a:pPr marL="1236726" lvl="2" indent="-514350"/>
            <a:r>
              <a:rPr lang="en-US" dirty="0" smtClean="0"/>
              <a:t>Locally </a:t>
            </a:r>
            <a:r>
              <a:rPr lang="en-US" dirty="0"/>
              <a:t>on the </a:t>
            </a:r>
            <a:r>
              <a:rPr lang="en-US" dirty="0" smtClean="0"/>
              <a:t>stack.</a:t>
            </a:r>
            <a:endParaRPr lang="en-US" dirty="0"/>
          </a:p>
          <a:p>
            <a:pPr marL="1236726" lvl="2" indent="-514350"/>
            <a:r>
              <a:rPr lang="en-US" dirty="0" smtClean="0"/>
              <a:t>Dynamically </a:t>
            </a:r>
            <a:r>
              <a:rPr lang="en-US" dirty="0"/>
              <a:t>on the </a:t>
            </a:r>
            <a:r>
              <a:rPr lang="en-US" dirty="0" smtClean="0"/>
              <a:t>heap.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Initialization</a:t>
            </a:r>
            <a:r>
              <a:rPr lang="en-US" dirty="0" smtClean="0"/>
              <a:t>: The </a:t>
            </a:r>
            <a:r>
              <a:rPr lang="en-US" dirty="0"/>
              <a:t>variables of </a:t>
            </a:r>
            <a:r>
              <a:rPr lang="en-US" dirty="0" smtClean="0"/>
              <a:t>the ADT </a:t>
            </a:r>
            <a:r>
              <a:rPr lang="en-US" dirty="0"/>
              <a:t>are set to their initial </a:t>
            </a:r>
            <a:r>
              <a:rPr lang="en-US" dirty="0" smtClean="0"/>
              <a:t>value.</a:t>
            </a:r>
            <a:endParaRPr lang="en-US" dirty="0"/>
          </a:p>
          <a:p>
            <a:pPr lvl="2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the ADT’s initial </a:t>
            </a:r>
            <a:r>
              <a:rPr lang="en-US" dirty="0" smtClean="0"/>
              <a:t>state.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Usage</a:t>
            </a:r>
            <a:r>
              <a:rPr lang="en-US" dirty="0" smtClean="0"/>
              <a:t>: The </a:t>
            </a:r>
            <a:r>
              <a:rPr lang="en-US" dirty="0"/>
              <a:t>ADT is now ready </a:t>
            </a:r>
            <a:r>
              <a:rPr lang="en-US" dirty="0" smtClean="0"/>
              <a:t>for use </a:t>
            </a:r>
            <a:r>
              <a:rPr lang="en-US" dirty="0"/>
              <a:t>in </a:t>
            </a:r>
            <a:r>
              <a:rPr lang="en-US" dirty="0" smtClean="0"/>
              <a:t>program.</a:t>
            </a:r>
            <a:endParaRPr lang="en-US" dirty="0"/>
          </a:p>
          <a:p>
            <a:pPr lvl="2"/>
            <a:r>
              <a:rPr lang="en-US" dirty="0"/>
              <a:t>I</a:t>
            </a:r>
            <a:r>
              <a:rPr lang="en-US" dirty="0" smtClean="0"/>
              <a:t>nvokes </a:t>
            </a:r>
            <a:r>
              <a:rPr lang="en-US" dirty="0"/>
              <a:t>its member </a:t>
            </a:r>
            <a:r>
              <a:rPr lang="en-US" dirty="0" smtClean="0"/>
              <a:t>functions.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Destruction</a:t>
            </a:r>
            <a:r>
              <a:rPr lang="en-US" dirty="0" smtClean="0"/>
              <a:t>: The </a:t>
            </a:r>
            <a:r>
              <a:rPr lang="en-US" dirty="0"/>
              <a:t>ADT and </a:t>
            </a:r>
            <a:r>
              <a:rPr lang="en-US" dirty="0" smtClean="0"/>
              <a:t>it’s memory </a:t>
            </a:r>
            <a:r>
              <a:rPr lang="en-US" dirty="0"/>
              <a:t>is no longer </a:t>
            </a:r>
            <a:r>
              <a:rPr lang="en-US" dirty="0" smtClean="0"/>
              <a:t>usable.</a:t>
            </a:r>
            <a:endParaRPr lang="en-US" dirty="0"/>
          </a:p>
          <a:p>
            <a:pPr lvl="2"/>
            <a:r>
              <a:rPr lang="en-US" dirty="0" smtClean="0"/>
              <a:t>Removed </a:t>
            </a:r>
            <a:r>
              <a:rPr lang="en-US" dirty="0"/>
              <a:t>from the local </a:t>
            </a:r>
            <a:r>
              <a:rPr lang="en-US" dirty="0" smtClean="0"/>
              <a:t>stack. </a:t>
            </a:r>
          </a:p>
          <a:p>
            <a:pPr lvl="2"/>
            <a:r>
              <a:rPr lang="en-US" dirty="0" smtClean="0"/>
              <a:t>Memory released back to heap.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6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Construction:</a:t>
            </a:r>
          </a:p>
          <a:p>
            <a:pPr lvl="1"/>
            <a:r>
              <a:rPr lang="en-US" dirty="0"/>
              <a:t>The constructor is used to create a </a:t>
            </a:r>
            <a:r>
              <a:rPr lang="en-US" dirty="0" smtClean="0"/>
              <a:t>ADT either on the stack or heap.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Three types of constructors:</a:t>
            </a:r>
          </a:p>
          <a:p>
            <a:pPr lvl="1"/>
            <a:r>
              <a:rPr lang="en-US" dirty="0" smtClean="0"/>
              <a:t>Default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</a:t>
            </a:r>
            <a:r>
              <a:rPr lang="en-US" dirty="0" smtClean="0"/>
              <a:t>ADT to </a:t>
            </a:r>
            <a:r>
              <a:rPr lang="en-US" dirty="0"/>
              <a:t>its “default” </a:t>
            </a:r>
            <a:r>
              <a:rPr lang="en-US" dirty="0" smtClean="0"/>
              <a:t>state.</a:t>
            </a:r>
          </a:p>
          <a:p>
            <a:pPr lvl="1"/>
            <a:r>
              <a:rPr lang="en-US" dirty="0" smtClean="0"/>
              <a:t>Initializing</a:t>
            </a:r>
          </a:p>
          <a:p>
            <a:pPr lvl="2"/>
            <a:r>
              <a:rPr lang="en-US" dirty="0" smtClean="0"/>
              <a:t>Sets the ADT </a:t>
            </a:r>
            <a:r>
              <a:rPr lang="en-US" dirty="0"/>
              <a:t>to an “user-defined” </a:t>
            </a:r>
            <a:r>
              <a:rPr lang="en-US" dirty="0" smtClean="0"/>
              <a:t>state.</a:t>
            </a:r>
          </a:p>
          <a:p>
            <a:pPr lvl="1"/>
            <a:r>
              <a:rPr lang="en-US" dirty="0" smtClean="0"/>
              <a:t>Copy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state </a:t>
            </a:r>
            <a:r>
              <a:rPr lang="en-US" dirty="0" smtClean="0"/>
              <a:t>to the </a:t>
            </a:r>
            <a:r>
              <a:rPr lang="en-US" dirty="0"/>
              <a:t>state of another ADT of the </a:t>
            </a:r>
            <a:r>
              <a:rPr lang="en-US" dirty="0" smtClean="0"/>
              <a:t>same type.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Review: 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Default: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 p1,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*p2 = new Point ();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Initializing: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 p3 (1, 2),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*p4 = new Point (4, 5);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Copy: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 p5 (p1),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*p6 = new Point (*p2),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*p7 = new Point (p3);</a:t>
            </a:r>
          </a:p>
        </p:txBody>
      </p:sp>
    </p:spTree>
    <p:extLst>
      <p:ext uri="{BB962C8B-B14F-4D97-AF65-F5344CB8AC3E}">
        <p14:creationId xmlns:p14="http://schemas.microsoft.com/office/powerpoint/2010/main" val="35510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6843</TotalTime>
  <Words>1186</Words>
  <Application>Microsoft Office PowerPoint</Application>
  <PresentationFormat>On-screen Show (4:3)</PresentationFormat>
  <Paragraphs>272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Module</vt:lpstr>
      <vt:lpstr>Lecture – 9/1/2016</vt:lpstr>
      <vt:lpstr>Inline Functions Example</vt:lpstr>
      <vt:lpstr>Inline Function Example</vt:lpstr>
      <vt:lpstr>Quiz #2</vt:lpstr>
      <vt:lpstr>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Abstract Data Types</vt:lpstr>
      <vt:lpstr>C++ Review: Destructor</vt:lpstr>
      <vt:lpstr>C++ Review: Destructor</vt:lpstr>
      <vt:lpstr>C++ Review: Destructor</vt:lpstr>
      <vt:lpstr>C++ Review: Scope &amp; Lifetime</vt:lpstr>
      <vt:lpstr>C++ Review: Scope &amp; Lifetime</vt:lpstr>
      <vt:lpstr>C++ Review: Scope &amp; Lifetime</vt:lpstr>
      <vt:lpstr>C++ Review: Abstract Data Types</vt:lpstr>
      <vt:lpstr>C++ Review: Abstract Data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711</cp:revision>
  <dcterms:created xsi:type="dcterms:W3CDTF">2011-07-22T18:36:28Z</dcterms:created>
  <dcterms:modified xsi:type="dcterms:W3CDTF">2016-09-01T18:45:36Z</dcterms:modified>
</cp:coreProperties>
</file>