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4" r:id="rId3"/>
    <p:sldId id="305" r:id="rId4"/>
    <p:sldId id="306" r:id="rId5"/>
    <p:sldId id="303" r:id="rId6"/>
    <p:sldId id="30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9/15/2016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look at the general definition of a template.</a:t>
            </a:r>
          </a:p>
          <a:p>
            <a:pPr lvl="1"/>
            <a:r>
              <a:rPr lang="en-US" dirty="0" smtClean="0"/>
              <a:t>Nothing more than a blueprint that is not specific to a particular situation.</a:t>
            </a:r>
          </a:p>
          <a:p>
            <a:pPr lvl="2"/>
            <a:r>
              <a:rPr lang="en-US" dirty="0" smtClean="0"/>
              <a:t>Write once and apply over and over (with slight modification for use).</a:t>
            </a:r>
          </a:p>
          <a:p>
            <a:pPr lvl="2"/>
            <a:endParaRPr lang="en-US" dirty="0"/>
          </a:p>
          <a:p>
            <a:r>
              <a:rPr lang="en-US" dirty="0" smtClean="0"/>
              <a:t>In software terms:</a:t>
            </a:r>
          </a:p>
          <a:p>
            <a:pPr lvl="1"/>
            <a:r>
              <a:rPr lang="en-US" dirty="0" smtClean="0"/>
              <a:t>A template is nothing more than a “blueprint” for creating a generic function or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written in terms </a:t>
            </a:r>
            <a:r>
              <a:rPr lang="en-US" dirty="0" smtClean="0"/>
              <a:t>of to-be-specified-later </a:t>
            </a:r>
            <a:r>
              <a:rPr lang="en-US" dirty="0"/>
              <a:t>types that </a:t>
            </a:r>
            <a:r>
              <a:rPr lang="en-US" dirty="0" smtClean="0"/>
              <a:t>are then </a:t>
            </a:r>
            <a:r>
              <a:rPr lang="en-US" dirty="0"/>
              <a:t>instantiated when needed </a:t>
            </a:r>
            <a:r>
              <a:rPr lang="en-US" dirty="0" smtClean="0"/>
              <a:t>for specific </a:t>
            </a:r>
            <a:r>
              <a:rPr lang="en-US" dirty="0"/>
              <a:t>types provided </a:t>
            </a:r>
            <a:r>
              <a:rPr lang="en-US" dirty="0" smtClean="0"/>
              <a:t>as parameters.</a:t>
            </a:r>
          </a:p>
          <a:p>
            <a:pPr lvl="1"/>
            <a:r>
              <a:rPr lang="en-US" dirty="0" smtClean="0"/>
              <a:t>Write Once…Use Many</a:t>
            </a:r>
          </a:p>
          <a:p>
            <a:pPr lvl="1"/>
            <a:endParaRPr lang="en-US" dirty="0"/>
          </a:p>
          <a:p>
            <a:r>
              <a:rPr lang="en-US" dirty="0" smtClean="0"/>
              <a:t>OO Feature:</a:t>
            </a:r>
          </a:p>
          <a:p>
            <a:pPr lvl="1"/>
            <a:r>
              <a:rPr lang="en-US" dirty="0" smtClean="0"/>
              <a:t>C++ = Templates</a:t>
            </a:r>
          </a:p>
          <a:p>
            <a:pPr lvl="1"/>
            <a:r>
              <a:rPr lang="en-US" dirty="0" smtClean="0"/>
              <a:t>Java/C# =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templates?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would writing a function or class as a generic be beneficial?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potential dangers or side effects?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8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Forms: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endParaRPr lang="en-US" dirty="0"/>
          </a:p>
          <a:p>
            <a:r>
              <a:rPr lang="en-US" dirty="0" smtClean="0"/>
              <a:t>Function Templates:</a:t>
            </a:r>
          </a:p>
          <a:p>
            <a:pPr lvl="1"/>
            <a:r>
              <a:rPr lang="en-US" dirty="0" smtClean="0"/>
              <a:t>Behaves </a:t>
            </a:r>
            <a:r>
              <a:rPr lang="en-US" dirty="0"/>
              <a:t>like </a:t>
            </a:r>
            <a:r>
              <a:rPr lang="en-US" dirty="0" smtClean="0"/>
              <a:t>a function </a:t>
            </a:r>
            <a:r>
              <a:rPr lang="en-US" dirty="0"/>
              <a:t>that can accept arguments </a:t>
            </a:r>
            <a:r>
              <a:rPr lang="en-US" dirty="0" smtClean="0"/>
              <a:t>of many </a:t>
            </a:r>
            <a:r>
              <a:rPr lang="en-US" dirty="0"/>
              <a:t>different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Class Templates:</a:t>
            </a:r>
          </a:p>
          <a:p>
            <a:pPr lvl="1"/>
            <a:r>
              <a:rPr lang="en-US" dirty="0" smtClean="0"/>
              <a:t>Provides a specification </a:t>
            </a:r>
            <a:r>
              <a:rPr lang="en-US" dirty="0"/>
              <a:t>for generating </a:t>
            </a:r>
            <a:r>
              <a:rPr lang="en-US" dirty="0" smtClean="0"/>
              <a:t>classes based </a:t>
            </a:r>
            <a:r>
              <a:rPr lang="en-US" dirty="0"/>
              <a:t>on </a:t>
            </a:r>
            <a:r>
              <a:rPr lang="en-US" dirty="0" smtClean="0"/>
              <a:t>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templates</a:t>
            </a:r>
          </a:p>
          <a:p>
            <a:pPr marL="11887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118872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add_number (T num1, T num2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800" dirty="0" smtClean="0">
                <a:cs typeface="Courier New" panose="02070309020205020404" pitchFamily="49" charset="0"/>
              </a:rPr>
              <a:t>In this example the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is a placeholder name for a data type used by the </a:t>
            </a:r>
            <a:r>
              <a:rPr lang="en-US" sz="2800" dirty="0" smtClean="0">
                <a:cs typeface="Courier New" panose="02070309020205020404" pitchFamily="49" charset="0"/>
              </a:rPr>
              <a:t>function.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Allows to compile and make our code “legal” while allowing us the flexibility to specify the specific type as-needed.</a:t>
            </a:r>
          </a:p>
        </p:txBody>
      </p:sp>
    </p:spTree>
    <p:extLst>
      <p:ext uri="{BB962C8B-B14F-4D97-AF65-F5344CB8AC3E}">
        <p14:creationId xmlns:p14="http://schemas.microsoft.com/office/powerpoint/2010/main" val="304771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endParaRPr lang="en-US" sz="2400" dirty="0"/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type&gt; class class-name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.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 this example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/>
              <a:t>is the placeholder type name, which will be specified when a class is instantiated. You can define more than one generic data type by using a comma-separated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Make a generic array…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Date: </a:t>
            </a:r>
            <a:r>
              <a:rPr lang="en-US" dirty="0" smtClean="0"/>
              <a:t>9/29/2016</a:t>
            </a:r>
          </a:p>
          <a:p>
            <a:pPr lvl="1"/>
            <a:r>
              <a:rPr lang="en-US" dirty="0" smtClean="0"/>
              <a:t>Two-phase submission</a:t>
            </a:r>
          </a:p>
          <a:p>
            <a:pPr lvl="1"/>
            <a:endParaRPr lang="en-US" dirty="0"/>
          </a:p>
          <a:p>
            <a:r>
              <a:rPr lang="en-US" dirty="0" smtClean="0"/>
              <a:t>Build upon the ideas that we have learned through completion of Assignment #1.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Fixed-Array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#2 -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Design Principles </a:t>
            </a:r>
            <a:r>
              <a:rPr lang="en-US" dirty="0" smtClean="0"/>
              <a:t>and Design Patterns</a:t>
            </a:r>
          </a:p>
          <a:p>
            <a:pPr lvl="1"/>
            <a:r>
              <a:rPr lang="en-US" dirty="0" smtClean="0"/>
              <a:t>By: Robert C. Martin</a:t>
            </a:r>
          </a:p>
          <a:p>
            <a:pPr lvl="1"/>
            <a:endParaRPr lang="en-US" dirty="0"/>
          </a:p>
          <a:p>
            <a:r>
              <a:rPr lang="en-US" dirty="0" smtClean="0"/>
              <a:t>Canvas</a:t>
            </a:r>
          </a:p>
          <a:p>
            <a:pPr lvl="1"/>
            <a:endParaRPr lang="en-US" dirty="0"/>
          </a:p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What goes wrong with software?</a:t>
            </a:r>
          </a:p>
          <a:p>
            <a:pPr lvl="1"/>
            <a:r>
              <a:rPr lang="en-US" dirty="0" smtClean="0"/>
              <a:t>What are the signs or symptoms of “poor” software?</a:t>
            </a:r>
          </a:p>
          <a:p>
            <a:pPr lvl="1"/>
            <a:r>
              <a:rPr lang="en-US" dirty="0" smtClean="0"/>
              <a:t>What are the side effects of such poor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of Exception Safety </a:t>
            </a:r>
          </a:p>
          <a:p>
            <a:pPr lvl="1"/>
            <a:r>
              <a:rPr lang="en-US" dirty="0" smtClean="0"/>
              <a:t>Strongest to Weakest</a:t>
            </a:r>
          </a:p>
          <a:p>
            <a:pPr lvl="1"/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Failure Transparency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Strong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Minimum </a:t>
            </a:r>
            <a:r>
              <a:rPr lang="en-US" dirty="0"/>
              <a:t>Exception Safety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Exception Safety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17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guarantees are made.</a:t>
            </a:r>
          </a:p>
          <a:p>
            <a:pPr lvl="1"/>
            <a:r>
              <a:rPr lang="en-US" dirty="0" smtClean="0"/>
              <a:t>This is worst level of exception safety – for obvious reasons!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Array::resize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temp = new char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this-&gt;data_;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this-&gt;data_ = temp;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earlier we can catch and handle an exception the better.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819400"/>
            <a:ext cx="8534400" cy="1673352"/>
          </a:xfrm>
        </p:spPr>
        <p:txBody>
          <a:bodyPr/>
          <a:lstStyle/>
          <a:p>
            <a:r>
              <a:rPr lang="en-US" dirty="0" smtClean="0"/>
              <a:t>Template/Generic Programming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7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We, as computer scientist and software engineers, like to make things as abstract or generic as possible.</a:t>
            </a:r>
          </a:p>
          <a:p>
            <a:pPr lvl="1"/>
            <a:r>
              <a:rPr lang="en-US" dirty="0" smtClean="0"/>
              <a:t>Why? </a:t>
            </a:r>
            <a:endParaRPr lang="en-US" dirty="0"/>
          </a:p>
          <a:p>
            <a:pPr lvl="2"/>
            <a:r>
              <a:rPr lang="en-US" dirty="0" smtClean="0"/>
              <a:t>If we make components generic we can provide much greater reuse than if they are concrete.</a:t>
            </a:r>
          </a:p>
          <a:p>
            <a:pPr lvl="2"/>
            <a:endParaRPr lang="en-US" dirty="0"/>
          </a:p>
          <a:p>
            <a:r>
              <a:rPr lang="en-US" dirty="0" smtClean="0"/>
              <a:t>Generic Programming:</a:t>
            </a:r>
          </a:p>
          <a:p>
            <a:pPr lvl="1"/>
            <a:r>
              <a:rPr lang="en-US" dirty="0"/>
              <a:t>The process of defining </a:t>
            </a:r>
            <a:r>
              <a:rPr lang="en-US" dirty="0" smtClean="0"/>
              <a:t>and implementing </a:t>
            </a:r>
            <a:r>
              <a:rPr lang="en-US" dirty="0"/>
              <a:t>functions/classes </a:t>
            </a:r>
            <a:r>
              <a:rPr lang="en-US" dirty="0" smtClean="0"/>
              <a:t>in terms </a:t>
            </a:r>
            <a:r>
              <a:rPr lang="en-US" dirty="0"/>
              <a:t>of generic </a:t>
            </a:r>
            <a:r>
              <a:rPr lang="en-US" dirty="0" smtClean="0"/>
              <a:t>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2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8401</TotalTime>
  <Words>472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Lecture – 9/15/2016</vt:lpstr>
      <vt:lpstr>Assignment #2</vt:lpstr>
      <vt:lpstr>Assignment #2 - Overview</vt:lpstr>
      <vt:lpstr>Additional Reading</vt:lpstr>
      <vt:lpstr>Exception Safety</vt:lpstr>
      <vt:lpstr>Exception Safety</vt:lpstr>
      <vt:lpstr>No Exception Safety</vt:lpstr>
      <vt:lpstr>Template/Generic Programming</vt:lpstr>
      <vt:lpstr>Generic Programming</vt:lpstr>
      <vt:lpstr>Template Programming</vt:lpstr>
      <vt:lpstr>Template Programming</vt:lpstr>
      <vt:lpstr>Template Programming</vt:lpstr>
      <vt:lpstr>Template Programming</vt:lpstr>
      <vt:lpstr>Function Templates</vt:lpstr>
      <vt:lpstr>Class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829</cp:revision>
  <dcterms:created xsi:type="dcterms:W3CDTF">2011-07-22T18:36:28Z</dcterms:created>
  <dcterms:modified xsi:type="dcterms:W3CDTF">2016-09-15T17:18:43Z</dcterms:modified>
</cp:coreProperties>
</file>