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106-54CE-4B3A-B739-E518DA50B16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FE7E-7AF7-4ABD-9E64-E1C1371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106-54CE-4B3A-B739-E518DA50B16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FE7E-7AF7-4ABD-9E64-E1C1371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106-54CE-4B3A-B739-E518DA50B16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FE7E-7AF7-4ABD-9E64-E1C1371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4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106-54CE-4B3A-B739-E518DA50B16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FE7E-7AF7-4ABD-9E64-E1C1371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106-54CE-4B3A-B739-E518DA50B16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FE7E-7AF7-4ABD-9E64-E1C1371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106-54CE-4B3A-B739-E518DA50B16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FE7E-7AF7-4ABD-9E64-E1C1371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106-54CE-4B3A-B739-E518DA50B16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FE7E-7AF7-4ABD-9E64-E1C1371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106-54CE-4B3A-B739-E518DA50B16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FE7E-7AF7-4ABD-9E64-E1C1371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106-54CE-4B3A-B739-E518DA50B16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FE7E-7AF7-4ABD-9E64-E1C1371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106-54CE-4B3A-B739-E518DA50B16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FE7E-7AF7-4ABD-9E64-E1C1371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106-54CE-4B3A-B739-E518DA50B16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FE7E-7AF7-4ABD-9E64-E1C1371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9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B106-54CE-4B3A-B739-E518DA50B16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FE7E-7AF7-4ABD-9E64-E1C1371E6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6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Project 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3557" y="2657303"/>
            <a:ext cx="1314744" cy="613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Total Customer Demand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(Product 1-5)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3557" y="3625511"/>
            <a:ext cx="1314744" cy="613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Demand and Safety Stock 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58922" y="1749528"/>
            <a:ext cx="1314744" cy="613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Production Lot Sizes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7111" y="2665504"/>
            <a:ext cx="1314744" cy="613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Production Capacity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4435" y="3603110"/>
            <a:ext cx="1314744" cy="613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Warehouse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Capacity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111" y="4532007"/>
            <a:ext cx="1314744" cy="613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Demand + Safety Stock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4435" y="1782130"/>
            <a:ext cx="1314744" cy="613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Objective Min Cost and/or Max 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8922" y="2632902"/>
            <a:ext cx="1314744" cy="613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Production Scheduling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66245" y="3570508"/>
            <a:ext cx="1314744" cy="613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Shipment Profile and Heuristics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58920" y="4499405"/>
            <a:ext cx="1314744" cy="613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Individual Customer Demand 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51595" y="5428302"/>
            <a:ext cx="1314744" cy="613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Beginning Inventory Level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27111" y="5460904"/>
            <a:ext cx="1314744" cy="613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Product Priority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72473" y="3576708"/>
            <a:ext cx="1314744" cy="613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Full Goods Days Inventories by Day of Week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908" y="2133437"/>
            <a:ext cx="1696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Safety Stock Analysis</a:t>
            </a:r>
            <a:endParaRPr lang="en-US" sz="1400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2723264" y="1167783"/>
            <a:ext cx="15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Product Mix Model</a:t>
            </a:r>
            <a:endParaRPr lang="en-US" sz="14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4702764" y="1129727"/>
            <a:ext cx="1478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Simulation Model</a:t>
            </a:r>
            <a:endParaRPr lang="en-US" sz="1400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6872473" y="2996721"/>
            <a:ext cx="1369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Inventory Levels</a:t>
            </a:r>
            <a:endParaRPr lang="en-US" sz="1400" u="sng" dirty="0"/>
          </a:p>
        </p:txBody>
      </p:sp>
      <p:cxnSp>
        <p:nvCxnSpPr>
          <p:cNvPr id="25" name="Straight Arrow Connector 24"/>
          <p:cNvCxnSpPr>
            <a:stCxn id="4" idx="2"/>
            <a:endCxn id="7" idx="0"/>
          </p:cNvCxnSpPr>
          <p:nvPr/>
        </p:nvCxnSpPr>
        <p:spPr>
          <a:xfrm>
            <a:off x="1570929" y="3271100"/>
            <a:ext cx="0" cy="35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uble Bracket 25"/>
          <p:cNvSpPr/>
          <p:nvPr/>
        </p:nvSpPr>
        <p:spPr>
          <a:xfrm>
            <a:off x="2844830" y="1602918"/>
            <a:ext cx="1493954" cy="468119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/>
          <p:cNvSpPr/>
          <p:nvPr/>
        </p:nvSpPr>
        <p:spPr>
          <a:xfrm>
            <a:off x="4761990" y="1604447"/>
            <a:ext cx="1493954" cy="468119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7" idx="3"/>
            <a:endCxn id="26" idx="1"/>
          </p:cNvCxnSpPr>
          <p:nvPr/>
        </p:nvCxnSpPr>
        <p:spPr>
          <a:xfrm>
            <a:off x="2228301" y="3932410"/>
            <a:ext cx="616529" cy="1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1"/>
          </p:cNvCxnSpPr>
          <p:nvPr/>
        </p:nvCxnSpPr>
        <p:spPr>
          <a:xfrm>
            <a:off x="4338784" y="3943514"/>
            <a:ext cx="423206" cy="1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255944" y="3916236"/>
            <a:ext cx="616529" cy="11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4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64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Flow</dc:title>
  <dc:creator>Deandra Cassone</dc:creator>
  <cp:lastModifiedBy>Deandra Cassone</cp:lastModifiedBy>
  <cp:revision>3</cp:revision>
  <dcterms:created xsi:type="dcterms:W3CDTF">2018-05-23T18:19:28Z</dcterms:created>
  <dcterms:modified xsi:type="dcterms:W3CDTF">2018-05-23T20:20:40Z</dcterms:modified>
</cp:coreProperties>
</file>