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311" r:id="rId2"/>
    <p:sldId id="338" r:id="rId3"/>
    <p:sldId id="337" r:id="rId4"/>
    <p:sldId id="339" r:id="rId5"/>
    <p:sldId id="343" r:id="rId6"/>
    <p:sldId id="341" r:id="rId7"/>
    <p:sldId id="340" r:id="rId8"/>
    <p:sldId id="342" r:id="rId9"/>
    <p:sldId id="344" r:id="rId10"/>
    <p:sldId id="345" r:id="rId11"/>
    <p:sldId id="346" r:id="rId12"/>
    <p:sldId id="347" r:id="rId13"/>
    <p:sldId id="348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Poisson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455-40E8-49FB-B6A5-5C7468A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A0DD-DAE9-4EF2-A039-A1663E89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arrival process at a post office is PP(10 customer/</a:t>
            </a:r>
            <a:r>
              <a:rPr lang="en-US" dirty="0" err="1"/>
              <a:t>hr</a:t>
            </a:r>
            <a:r>
              <a:rPr lang="en-US" dirty="0"/>
              <a:t>). What is the probability that one customer arrives between 1:00 pm and 1:06 pm and two customers arrive between 1:03 pm and 1:12 pm?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Ans: First, we need to convert all time intervals from minutes to hours. e.g. (1:06-1:00)/60=0.1 hour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1A56-0C13-4F54-84BA-8910A97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1262-D7AD-4FB6-9D92-F4C9EC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475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455-40E8-49FB-B6A5-5C7468A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AA0DD-DAE9-4EF2-A039-A1663E89A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AA0DD-DAE9-4EF2-A039-A1663E89A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1A56-0C13-4F54-84BA-8910A97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1262-D7AD-4FB6-9D92-F4C9EC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31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455-40E8-49FB-B6A5-5C7468A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AA0DD-DAE9-4EF2-A039-A1663E89A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Consider a customer arrival process at a bank where the inter-arrival time follows an exponential distribution with 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200" dirty="0"/>
                  <a:t> arrival/hour and 8 hour day is considered. 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Compute the probability that more than 4 customers entering the bank during an hour long lunch break.  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&gt;4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Compute the probability that no customer arrives during the last 15 minutes of the day?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AA0DD-DAE9-4EF2-A039-A1663E89A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1A56-0C13-4F54-84BA-8910A97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1262-D7AD-4FB6-9D92-F4C9EC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2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455-40E8-49FB-B6A5-5C7468A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AA0DD-DAE9-4EF2-A039-A1663E89A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It has been estimated that meteors entering the earth's atmosphere over a certain region form a Poisson process with rate 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n-US" sz="2200" dirty="0"/>
                  <a:t>per hour. About 1 percent of those are visible to the naked eye. </a:t>
                </a:r>
              </a:p>
              <a:p>
                <a:r>
                  <a:rPr lang="en-US" sz="2200" dirty="0"/>
                  <a:t>What is the probability that a person is unlucky enough not to see any shooting stars in a one hour period?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What is the probability that a person will see two shooting stars in one hour? More than two in one hour?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&gt;2)</m:t>
                      </m:r>
                    </m:oMath>
                  </m:oMathPara>
                </a14:m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AA0DD-DAE9-4EF2-A039-A1663E89A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0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1A56-0C13-4F54-84BA-8910A97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1262-D7AD-4FB6-9D92-F4C9EC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50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b="0" dirty="0"/>
                  <a:t> be a </a:t>
                </a:r>
                <a:r>
                  <a:rPr lang="en-US" sz="2400" dirty="0"/>
                  <a:t>sequence of non-negative random variables (</a:t>
                </a:r>
                <a:r>
                  <a:rPr lang="en-US" sz="2400" dirty="0" err="1"/>
                  <a:t>e.g</a:t>
                </a:r>
                <a:r>
                  <a:rPr lang="en-US" sz="2400" dirty="0"/>
                  <a:t>: inter-arrival time). Then the global time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What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≥0: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Number of events taking place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a counting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54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counting process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b="0" dirty="0"/>
                  <a:t> generated by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b="0" dirty="0"/>
                  <a:t> is called a Poisson process with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b="0" dirty="0"/>
                  <a:t>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 is a sequence of 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random variables.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Means 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arrival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Proof Idea: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𝐸𝑟𝑙𝑔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1945"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Process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Proof Idea: 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𝐸𝑟𝑙𝑔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278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the arrival rate of customers to a post office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 customers per hour.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What is the distribution of customer arrival counting process for a post office with a 8 hour day?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80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What is the expected value of arrival per day (8hr)?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(8))=80</m:t>
                    </m:r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What is the probability of 100th arrival at t=60?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600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720" t="-651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3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and Independent Increment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000" dirty="0"/>
                  <a:t> be a continuous stochastic process.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called the increment over the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said to have stationary and independent increments if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1. The distribution of increment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is independent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2. The increment over non-overlapping intervals are independent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720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23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A Poisson process has stationary and independent increment property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712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Dimensional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be given real numbers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be given integers. Then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 Idea: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(by independent increment property)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1800" dirty="0"/>
                  <a:t>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720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144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of 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be independent Poisson processes. Define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000" dirty="0"/>
                  <a:t> is a Poisson process with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, where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720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85604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2654</TotalTime>
  <Words>758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Cambria Math</vt:lpstr>
      <vt:lpstr>Garamond</vt:lpstr>
      <vt:lpstr>Wingdings</vt:lpstr>
      <vt:lpstr>Edge</vt:lpstr>
      <vt:lpstr>Lecture 13</vt:lpstr>
      <vt:lpstr>Counting Process</vt:lpstr>
      <vt:lpstr>Poisson Process</vt:lpstr>
      <vt:lpstr>Poisson Process - Proof</vt:lpstr>
      <vt:lpstr>Example 1</vt:lpstr>
      <vt:lpstr>Stationary and Independent Increment</vt:lpstr>
      <vt:lpstr>Properties of Poisson Distribution</vt:lpstr>
      <vt:lpstr>Finite Dimensional Distribution</vt:lpstr>
      <vt:lpstr>Superposition of Poisson Distribution</vt:lpstr>
      <vt:lpstr>Example 1</vt:lpstr>
      <vt:lpstr>Example 1 - Solution</vt:lpstr>
      <vt:lpstr>Example 2</vt:lpstr>
      <vt:lpstr>Example 3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526</cp:revision>
  <cp:lastPrinted>2016-08-18T02:31:23Z</cp:lastPrinted>
  <dcterms:created xsi:type="dcterms:W3CDTF">2001-08-22T23:12:03Z</dcterms:created>
  <dcterms:modified xsi:type="dcterms:W3CDTF">2018-10-02T21:33:45Z</dcterms:modified>
</cp:coreProperties>
</file>