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handoutMasterIdLst>
    <p:handoutMasterId r:id="rId13"/>
  </p:handoutMasterIdLst>
  <p:sldIdLst>
    <p:sldId id="311" r:id="rId2"/>
    <p:sldId id="312" r:id="rId3"/>
    <p:sldId id="313" r:id="rId4"/>
    <p:sldId id="316" r:id="rId5"/>
    <p:sldId id="314" r:id="rId6"/>
    <p:sldId id="315" r:id="rId7"/>
    <p:sldId id="317" r:id="rId8"/>
    <p:sldId id="318" r:id="rId9"/>
    <p:sldId id="319" r:id="rId10"/>
    <p:sldId id="320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DTMC – Limiting Behavior Examples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9D5-4C25-4080-8AD0-0E721301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Find conditions for recurrence or transience?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Let’s start with proving results for state 0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We know from first step analysis (remember what this is)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rgbClr val="7030A0"/>
                    </a:solidFill>
                  </a:rPr>
                  <a:t> is the probability that the DTMC never visits state 0 starting from state 1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=0⇒</m:t>
                        </m:r>
                      </m:e>
                    </m:func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1800" i="1" dirty="0">
                    <a:solidFill>
                      <a:srgbClr val="7030A0"/>
                    </a:solidFill>
                  </a:rPr>
                  <a:t>     </a:t>
                </a:r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(DTMC always increases by one in each step)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942" b="-4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E49F-E222-4E27-A5E4-29B3128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1E9-28B9-4604-8D81-4BBAA9A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922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9D5-4C25-4080-8AD0-0E721301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3627-65FF-495E-9B15-85238424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states of the following DTMC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E49F-E222-4E27-A5E4-29B3128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1E9-28B9-4604-8D81-4BBAA9A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F6A10-43A6-49C8-BA2A-22CD95A3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43162"/>
            <a:ext cx="6943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9D5-4C25-4080-8AD0-0E721301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Suppose you are in charge of managing the inventory of an item that has a deterministic demand of one per day. You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items from a supplier per day,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400" dirty="0"/>
                  <a:t> is a fixed integer. However, the supplier is unreliable, and supplies the entire order right away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&lt;1/2)</m:t>
                    </m:r>
                  </m:oMath>
                </a14:m>
                <a:r>
                  <a:rPr lang="en-US" sz="2400" dirty="0"/>
                  <a:t> or supplies nothing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Assume that the demand on each day occurs before the supply arrives for that day, and any unmet demand is lost.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the number of items in the warehouse on day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(after the supply and demand for the day are accounted for).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94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E49F-E222-4E27-A5E4-29B3128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1E9-28B9-4604-8D81-4BBAA9A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532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9D5-4C25-4080-8AD0-0E721301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000" dirty="0"/>
                  <a:t> is a DTMC. What is that state space and the transition probability matrix?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number of items in the warehouse on day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supplier was reliable on day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7030A0"/>
                    </a:solidFill>
                  </a:rPr>
                  <a:t>Let,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be the demand on day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7030A0"/>
                    </a:solidFill>
                  </a:rPr>
                  <a:t>State: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−1                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  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−1,0),                 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=0  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1−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sz="1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{0,1,2,3,…}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−1,   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endParaRPr lang="en-US" sz="20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=1,2,… </m:t>
                    </m:r>
                  </m:oMath>
                </a14:m>
                <a:endParaRPr lang="en-US" sz="20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0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>
                <a:blip r:embed="rId2"/>
                <a:stretch>
                  <a:fillRect l="-593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E49F-E222-4E27-A5E4-29B3128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1E9-28B9-4604-8D81-4BBAA9A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592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9D5-4C25-4080-8AD0-0E721301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3627-65FF-495E-9B15-85238424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sz="2000" dirty="0"/>
              <a:t>Is it irreducible and aperiodic? Why or why not?</a:t>
            </a:r>
            <a:endParaRPr lang="en-US" sz="2400" dirty="0"/>
          </a:p>
          <a:p>
            <a:pPr marL="0" indent="0" algn="ctr">
              <a:buNone/>
            </a:pPr>
            <a:endParaRPr lang="en-US" sz="200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  <a:latin typeface="Cambria Math" panose="02040503050406030204" pitchFamily="18" charset="0"/>
              </a:rPr>
              <a:t>Lets  draw the transition diagram</a:t>
            </a:r>
          </a:p>
          <a:p>
            <a:pPr marL="0" indent="0" algn="ctr">
              <a:buNone/>
            </a:pPr>
            <a:endParaRPr lang="en-US" sz="200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  <a:latin typeface="Cambria Math" panose="02040503050406030204" pitchFamily="18" charset="0"/>
              </a:rPr>
              <a:t>Lets see for N=2</a:t>
            </a:r>
          </a:p>
          <a:p>
            <a:pPr marL="0" indent="0" algn="ctr">
              <a:buNone/>
            </a:pPr>
            <a:endParaRPr lang="en-US" sz="200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  <a:latin typeface="Cambria Math" panose="02040503050406030204" pitchFamily="18" charset="0"/>
              </a:rPr>
              <a:t>Clearly DTMC is irreducible with </a:t>
            </a:r>
            <a:r>
              <a:rPr lang="en-US" sz="2000" i="1">
                <a:solidFill>
                  <a:srgbClr val="7030A0"/>
                </a:solidFill>
                <a:latin typeface="Cambria Math" panose="02040503050406030204" pitchFamily="18" charset="0"/>
              </a:rPr>
              <a:t>period 1</a:t>
            </a:r>
            <a:endParaRPr lang="en-US" sz="200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200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  <a:latin typeface="Cambria Math" panose="02040503050406030204" pitchFamily="18" charset="0"/>
              </a:rPr>
              <a:t>Lets see of N=3?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E49F-E222-4E27-A5E4-29B3128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1E9-28B9-4604-8D81-4BBAA9A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31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9D5-4C25-4080-8AD0-0E721301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0" dirty="0"/>
                  <a:t>For a fixed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, what are the possible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that will ensure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is a positive recurrent DTMC?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Take a guess. We are not going to prove it theoretically.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E49F-E222-4E27-A5E4-29B3128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1E9-28B9-4604-8D81-4BBAA9A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4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9D5-4C25-4080-8AD0-0E721301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a game where coin is tossed repeatedly in an independent fashion. Whenever the coin turns up heads, and the fortune at that 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the player wins a dollar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 Whenever the coin turns up tails, the player loses all his winnings so far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denote the player’s fortune 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toss.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𝑝𝑟𝑜𝑏𝑎𝑏𝑖𝑙𝑖𝑡𝑦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𝑝𝑟𝑜𝑏𝑎𝑏𝑖𝑙𝑖𝑡𝑦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Transition probabilities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83627-65FF-495E-9B15-85238424E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94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E49F-E222-4E27-A5E4-29B3128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1E9-28B9-4604-8D81-4BBAA9A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071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9D5-4C25-4080-8AD0-0E721301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3627-65FF-495E-9B15-85238424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the DTMC irreducible?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close inspection of transition probabilities, </a:t>
            </a:r>
            <a:r>
              <a:rPr lang="en-US" sz="2400" dirty="0">
                <a:solidFill>
                  <a:srgbClr val="FF0000"/>
                </a:solidFill>
              </a:rPr>
              <a:t>Yes???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E49F-E222-4E27-A5E4-29B3128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1E9-28B9-4604-8D81-4BBAA9A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066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9D5-4C25-4080-8AD0-0E721301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3627-65FF-495E-9B15-85238424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the DTMC irreducible?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close inspection of transition probabilities, </a:t>
            </a:r>
            <a:r>
              <a:rPr lang="en-US" sz="2400" dirty="0">
                <a:solidFill>
                  <a:srgbClr val="FF0000"/>
                </a:solidFill>
              </a:rPr>
              <a:t>Yes???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E49F-E222-4E27-A5E4-29B3128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1E9-28B9-4604-8D81-4BBAA9A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931594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2328</TotalTime>
  <Words>602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Cambria Math</vt:lpstr>
      <vt:lpstr>Garamond</vt:lpstr>
      <vt:lpstr>Wingdings</vt:lpstr>
      <vt:lpstr>Edge</vt:lpstr>
      <vt:lpstr>Lecture 9</vt:lpstr>
      <vt:lpstr>Example 1</vt:lpstr>
      <vt:lpstr>Example 2</vt:lpstr>
      <vt:lpstr>Example 2 – Question 1</vt:lpstr>
      <vt:lpstr>Example 2 – Question 2</vt:lpstr>
      <vt:lpstr>Example 2 – Question 3</vt:lpstr>
      <vt:lpstr>Example 3</vt:lpstr>
      <vt:lpstr>Example 3 – Question 1</vt:lpstr>
      <vt:lpstr>Example 3 – Question 2</vt:lpstr>
      <vt:lpstr>Example 3 – Question 3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444</cp:revision>
  <cp:lastPrinted>2016-08-18T02:31:23Z</cp:lastPrinted>
  <dcterms:created xsi:type="dcterms:W3CDTF">2001-08-22T23:12:03Z</dcterms:created>
  <dcterms:modified xsi:type="dcterms:W3CDTF">2018-09-24T13:40:27Z</dcterms:modified>
</cp:coreProperties>
</file>