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66" roundtripDataSignature="AMtx7mh6kw5cY1BUSTGzNrwKVYFuzZBT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customschemas.google.com/relationships/presentationmetadata" Target="metadata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80671d83d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680671d8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680671d83d_0_3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g2680671d83d_0_3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680671d83d_0_5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g2680671d83d_0_5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680671d83d_0_10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1" name="Google Shape;471;g2680671d83d_0_10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680671d83d_0_6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g2680671d83d_0_6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8" name="Google Shape;51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8" name="Google Shape;53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9" name="Google Shape;55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680671d83d_0_4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4" name="Google Shape;604;g2680671d83d_0_4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680671d83d_0_10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1" name="Google Shape;661;g2680671d83d_0_10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680671d83d_0_1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7" name="Google Shape;717;g2680671d83d_0_1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680671d83d_0_11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2" name="Google Shape;722;g2680671d83d_0_1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3" name="Google Shape;75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6dded979cd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5" name="Google Shape;785;g26dded979cd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680671d83d_0_28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0" name="Google Shape;790;g2680671d83d_0_28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0" name="Google Shape;90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5" name="Google Shape;94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80671d83d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680671d83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6" name="Google Shape;97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7" name="Google Shape;100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8" name="Google Shape;103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9" name="Google Shape;106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0" name="Google Shape;1100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2680671d83d_0_20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1" name="Google Shape;1131;g2680671d83d_0_20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6" name="Google Shape;1136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8" name="Google Shape;1168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2680671d83d_0_20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3" name="Google Shape;1213;g2680671d83d_0_20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2680671d83d_0_1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7" name="Google Shape;1247;g2680671d83d_0_1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0" name="Google Shape;129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2680671d83d_0_13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3" name="Google Shape;1333;g2680671d83d_0_13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4" name="Google Shape;1374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2680671d83d_0_14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5" name="Google Shape;1415;g2680671d83d_0_14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6" name="Google Shape;1456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2680671d83d_0_2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8" name="Google Shape;1498;g2680671d83d_0_2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3" name="Google Shape;150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5" name="Google Shape;1535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2680671d83d_0_2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0" name="Google Shape;1580;g2680671d83d_0_2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2680671d83d_0_16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7" name="Google Shape;1637;g2680671d83d_0_16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3" name="Google Shape;1693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2680671d83d_0_17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9" name="Google Shape;1749;g2680671d83d_0_17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5" name="Google Shape;1805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2680671d83d_0_19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1" name="Google Shape;1861;g2680671d83d_0_19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7" name="Google Shape;1917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3" name="Google Shape;1973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8" name="Google Shape;1978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2680671d83d_0_25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0" name="Google Shape;2010;g2680671d83d_0_25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26dded979c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5" name="Google Shape;2015;g26dded979c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5" name="Google Shape;2125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680671d83d_0_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2680671d83d_0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680671d83d_0_2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2680671d83d_0_2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680671d83d_0_2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g2680671d83d_0_2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680671d83d_0_2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2680671d83d_0_2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5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5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5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5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5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5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6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6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borchers.com/img/lynnette.gi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5.xml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5.xml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slide" Target="/ppt/slides/slide14.xml"/><Relationship Id="rId7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slide" Target="/ppt/slides/slide15.xml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slide" Target="/ppt/slides/slide17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14.xml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14.xml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slide" Target="/ppt/slides/slide20.xml"/><Relationship Id="rId7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slide" Target="/ppt/slides/slide3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slide" Target="/ppt/slides/slide21.xml"/><Relationship Id="rId6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20.xml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0.xml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slide" Target="/ppt/slides/slide28.xml"/><Relationship Id="rId7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slide" Target="/ppt/slides/slide29.xml"/><Relationship Id="rId6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" Target="/ppt/slides/slide31.xml"/><Relationship Id="rId6" Type="http://schemas.openxmlformats.org/officeDocument/2006/relationships/slide" Target="/ppt/slides/slide3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slide" Target="/ppt/slides/slide5.xml"/><Relationship Id="rId5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" Target="/ppt/slides/slide31.xml"/><Relationship Id="rId6" Type="http://schemas.openxmlformats.org/officeDocument/2006/relationships/slide" Target="/ppt/slides/slide33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slide" Target="/ppt/slides/slide29.xml"/><Relationship Id="rId5" Type="http://schemas.openxmlformats.org/officeDocument/2006/relationships/slide" Target="/ppt/slides/slide33.xml"/><Relationship Id="rId6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" Target="/ppt/slides/slide29.xml"/><Relationship Id="rId6" Type="http://schemas.openxmlformats.org/officeDocument/2006/relationships/slide" Target="/ppt/slides/slide33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" Target="/ppt/slides/slide29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" Target="/ppt/slides/slide31.xml"/><Relationship Id="rId6" Type="http://schemas.openxmlformats.org/officeDocument/2006/relationships/slide" Target="/ppt/slides/slide29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slide" Target="/ppt/slides/slide28.xml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slide" Target="/ppt/slides/slide37.xml"/><Relationship Id="rId7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slide" Target="/ppt/slides/slide38.xml"/><Relationship Id="rId6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slide" Target="/ppt/slides/slide41.xml"/><Relationship Id="rId6" Type="http://schemas.openxmlformats.org/officeDocument/2006/relationships/slide" Target="/ppt/slides/slide4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slide" Target="/ppt/slides/slide5.xml"/><Relationship Id="rId5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slide" Target="/ppt/slides/slide41.xml"/><Relationship Id="rId6" Type="http://schemas.openxmlformats.org/officeDocument/2006/relationships/slide" Target="/ppt/slides/slide43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slide" Target="/ppt/slides/slide43.xml"/><Relationship Id="rId6" Type="http://schemas.openxmlformats.org/officeDocument/2006/relationships/slide" Target="/ppt/slides/slide39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slide" Target="/ppt/slides/slide43.xml"/><Relationship Id="rId6" Type="http://schemas.openxmlformats.org/officeDocument/2006/relationships/slide" Target="/ppt/slides/slide39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slide" Target="/ppt/slides/slide41.xml"/><Relationship Id="rId6" Type="http://schemas.openxmlformats.org/officeDocument/2006/relationships/slide" Target="/ppt/slides/slide39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slide" Target="/ppt/slides/slide41.xml"/><Relationship Id="rId6" Type="http://schemas.openxmlformats.org/officeDocument/2006/relationships/slide" Target="/ppt/slides/slide39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slide" Target="/ppt/slides/slide37.xml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slide" Target="/ppt/slides/slide47.xml"/><Relationship Id="rId7" Type="http://schemas.openxmlformats.org/officeDocument/2006/relationships/image" Target="../media/image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slide" Target="/ppt/slides/slide48.xml"/><Relationship Id="rId6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slide" Target="/ppt/slides/slide51.xml"/><Relationship Id="rId6" Type="http://schemas.openxmlformats.org/officeDocument/2006/relationships/slide" Target="/ppt/slides/slide5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0" Type="http://schemas.openxmlformats.org/officeDocument/2006/relationships/slide" Target="/ppt/slides/slide9.xml"/><Relationship Id="rId9" Type="http://schemas.openxmlformats.org/officeDocument/2006/relationships/slide" Target="/ppt/slides/slide8.xml"/><Relationship Id="rId5" Type="http://schemas.openxmlformats.org/officeDocument/2006/relationships/slide" Target="/ppt/slides/slide10.xml"/><Relationship Id="rId6" Type="http://schemas.openxmlformats.org/officeDocument/2006/relationships/slide" Target="/ppt/slides/slide6.xml"/><Relationship Id="rId7" Type="http://schemas.openxmlformats.org/officeDocument/2006/relationships/image" Target="../media/image1.png"/><Relationship Id="rId8" Type="http://schemas.openxmlformats.org/officeDocument/2006/relationships/slide" Target="/ppt/slides/slide7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slide" Target="/ppt/slides/slide51.xml"/><Relationship Id="rId6" Type="http://schemas.openxmlformats.org/officeDocument/2006/relationships/slide" Target="/ppt/slides/slide53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slide" Target="/ppt/slides/slide53.xml"/><Relationship Id="rId6" Type="http://schemas.openxmlformats.org/officeDocument/2006/relationships/slide" Target="/ppt/slides/slide49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slide" Target="/ppt/slides/slide53.xml"/><Relationship Id="rId6" Type="http://schemas.openxmlformats.org/officeDocument/2006/relationships/slide" Target="/ppt/slides/slide49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slide" Target="/ppt/slides/slide49.xml"/><Relationship Id="rId6" Type="http://schemas.openxmlformats.org/officeDocument/2006/relationships/slide" Target="/ppt/slides/slide51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png"/><Relationship Id="rId4" Type="http://schemas.openxmlformats.org/officeDocument/2006/relationships/slide" Target="/ppt/slides/slide49.xml"/><Relationship Id="rId5" Type="http://schemas.openxmlformats.org/officeDocument/2006/relationships/slide" Target="/ppt/slides/slide51.xml"/><Relationship Id="rId6" Type="http://schemas.openxmlformats.org/officeDocument/2006/relationships/image" Target="../media/image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slide" Target="/ppt/slides/slide47.xml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slide" Target="/ppt/slides/slide57.xml"/><Relationship Id="rId7" Type="http://schemas.openxmlformats.org/officeDocument/2006/relationships/image" Target="../media/image1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slide" Target="/ppt/slides/slide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5.xm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5.xm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80671d83d_0_1"/>
          <p:cNvSpPr/>
          <p:nvPr/>
        </p:nvSpPr>
        <p:spPr>
          <a:xfrm>
            <a:off x="4253251" y="351698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g2680671d83d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7518" y="1629065"/>
            <a:ext cx="1257067" cy="1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680671d83d_0_1"/>
          <p:cNvSpPr txBox="1"/>
          <p:nvPr/>
        </p:nvSpPr>
        <p:spPr>
          <a:xfrm>
            <a:off x="4573115" y="3010399"/>
            <a:ext cx="3036300" cy="1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 there!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am Tri, you personal maths tutor. I’m here to help you become an expert in solving equations.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Ready to practice?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2680671d83d_0_1">
            <a:hlinkClick action="ppaction://hlinksldjump" r:id="rId4"/>
          </p:cNvPr>
          <p:cNvSpPr txBox="1"/>
          <p:nvPr/>
        </p:nvSpPr>
        <p:spPr>
          <a:xfrm>
            <a:off x="5389251" y="5297831"/>
            <a:ext cx="14136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Let’s go!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"/>
          <p:cNvSpPr/>
          <p:nvPr/>
        </p:nvSpPr>
        <p:spPr>
          <a:xfrm>
            <a:off x="4253190" y="495935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9" name="Google Shape;319;p7"/>
          <p:cNvGrpSpPr/>
          <p:nvPr/>
        </p:nvGrpSpPr>
        <p:grpSpPr>
          <a:xfrm>
            <a:off x="4626509" y="1154249"/>
            <a:ext cx="3312181" cy="923330"/>
            <a:chOff x="4579340" y="1123572"/>
            <a:chExt cx="3312181" cy="923330"/>
          </a:xfrm>
        </p:grpSpPr>
        <p:sp>
          <p:nvSpPr>
            <p:cNvPr id="320" name="Google Shape;320;p7"/>
            <p:cNvSpPr txBox="1"/>
            <p:nvPr/>
          </p:nvSpPr>
          <p:spPr>
            <a:xfrm>
              <a:off x="5172659" y="1123572"/>
              <a:ext cx="271886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Based on your mastery </a:t>
              </a:r>
              <a:b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levels, I selected an exercise about these skills: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1" name="Google Shape;321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2" name="Google Shape;322;p7"/>
          <p:cNvSpPr txBox="1"/>
          <p:nvPr/>
        </p:nvSpPr>
        <p:spPr>
          <a:xfrm>
            <a:off x="5409906" y="5766188"/>
            <a:ext cx="14136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" name="Google Shape;323;p7"/>
          <p:cNvGrpSpPr/>
          <p:nvPr/>
        </p:nvGrpSpPr>
        <p:grpSpPr>
          <a:xfrm>
            <a:off x="4627048" y="2607647"/>
            <a:ext cx="2846236" cy="279529"/>
            <a:chOff x="4589042" y="2476623"/>
            <a:chExt cx="2846236" cy="279529"/>
          </a:xfrm>
        </p:grpSpPr>
        <p:sp>
          <p:nvSpPr>
            <p:cNvPr id="324" name="Google Shape;324;p7"/>
            <p:cNvSpPr/>
            <p:nvPr/>
          </p:nvSpPr>
          <p:spPr>
            <a:xfrm>
              <a:off x="4599213" y="2480786"/>
              <a:ext cx="2836065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4589042" y="2476623"/>
              <a:ext cx="1476400" cy="279529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6" name="Google Shape;32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1805" y="3109899"/>
            <a:ext cx="234004" cy="207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" name="Google Shape;327;p7"/>
          <p:cNvGrpSpPr/>
          <p:nvPr/>
        </p:nvGrpSpPr>
        <p:grpSpPr>
          <a:xfrm>
            <a:off x="4643809" y="3418736"/>
            <a:ext cx="2829600" cy="276676"/>
            <a:chOff x="591277" y="4200602"/>
            <a:chExt cx="2829600" cy="276676"/>
          </a:xfrm>
        </p:grpSpPr>
        <p:sp>
          <p:nvSpPr>
            <p:cNvPr id="328" name="Google Shape;328;p7"/>
            <p:cNvSpPr/>
            <p:nvPr/>
          </p:nvSpPr>
          <p:spPr>
            <a:xfrm>
              <a:off x="591277" y="4204878"/>
              <a:ext cx="28296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91277" y="4200602"/>
              <a:ext cx="2181900" cy="2724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30" name="Google Shape;330;p7"/>
          <p:cNvCxnSpPr/>
          <p:nvPr/>
        </p:nvCxnSpPr>
        <p:spPr>
          <a:xfrm flipH="1">
            <a:off x="7298305" y="3358368"/>
            <a:ext cx="10500" cy="4044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1" name="Google Shape;33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80249" y="2278833"/>
            <a:ext cx="234004" cy="20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2" name="Google Shape;332;p7"/>
          <p:cNvCxnSpPr/>
          <p:nvPr/>
        </p:nvCxnSpPr>
        <p:spPr>
          <a:xfrm flipH="1">
            <a:off x="7286749" y="2527303"/>
            <a:ext cx="10500" cy="4044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3" name="Google Shape;333;p7"/>
          <p:cNvSpPr txBox="1"/>
          <p:nvPr/>
        </p:nvSpPr>
        <p:spPr>
          <a:xfrm>
            <a:off x="4532088" y="218232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Distribute Multiplication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7"/>
          <p:cNvSpPr txBox="1"/>
          <p:nvPr/>
        </p:nvSpPr>
        <p:spPr>
          <a:xfrm>
            <a:off x="4532100" y="300880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680671d83d_0_333"/>
          <p:cNvSpPr txBox="1"/>
          <p:nvPr/>
        </p:nvSpPr>
        <p:spPr>
          <a:xfrm>
            <a:off x="4213791" y="3059541"/>
            <a:ext cx="376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2680671d83d_0_333"/>
          <p:cNvSpPr txBox="1"/>
          <p:nvPr/>
        </p:nvSpPr>
        <p:spPr>
          <a:xfrm>
            <a:off x="3730675" y="3228900"/>
            <a:ext cx="5218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GB" sz="25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Example Practice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"/>
          <p:cNvSpPr/>
          <p:nvPr/>
        </p:nvSpPr>
        <p:spPr>
          <a:xfrm>
            <a:off x="4253260" y="49812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6">
            <a:hlinkClick action="ppaction://hlinksldjump" r:id="rId3"/>
          </p:cNvPr>
          <p:cNvSpPr txBox="1"/>
          <p:nvPr/>
        </p:nvSpPr>
        <p:spPr>
          <a:xfrm>
            <a:off x="6054364" y="5748927"/>
            <a:ext cx="15825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overview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6"/>
          <p:cNvSpPr txBox="1"/>
          <p:nvPr/>
        </p:nvSpPr>
        <p:spPr>
          <a:xfrm>
            <a:off x="4550556" y="5748927"/>
            <a:ext cx="13911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exercise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6"/>
          <p:cNvSpPr txBox="1"/>
          <p:nvPr/>
        </p:nvSpPr>
        <p:spPr>
          <a:xfrm>
            <a:off x="4509013" y="3228900"/>
            <a:ext cx="316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 Constant Terms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6"/>
          <p:cNvSpPr txBox="1"/>
          <p:nvPr/>
        </p:nvSpPr>
        <p:spPr>
          <a:xfrm>
            <a:off x="4511400" y="407250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Distribute Multiplication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3410" y="1091380"/>
            <a:ext cx="1218166" cy="1058072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6"/>
          <p:cNvSpPr txBox="1"/>
          <p:nvPr/>
        </p:nvSpPr>
        <p:spPr>
          <a:xfrm>
            <a:off x="4680345" y="2377144"/>
            <a:ext cx="2942561" cy="83924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job, you got that one completely right!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6"/>
          <p:cNvSpPr/>
          <p:nvPr/>
        </p:nvSpPr>
        <p:spPr>
          <a:xfrm>
            <a:off x="4600418" y="4437137"/>
            <a:ext cx="2927321" cy="25357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6"/>
          <p:cNvSpPr/>
          <p:nvPr/>
        </p:nvSpPr>
        <p:spPr>
          <a:xfrm>
            <a:off x="4580235" y="4446880"/>
            <a:ext cx="1423313" cy="243526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25782" y="4125066"/>
            <a:ext cx="225605" cy="1928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Google Shape;355;p26"/>
          <p:cNvCxnSpPr/>
          <p:nvPr/>
        </p:nvCxnSpPr>
        <p:spPr>
          <a:xfrm flipH="1">
            <a:off x="7328460" y="4356369"/>
            <a:ext cx="10123" cy="376459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6" name="Google Shape;356;p26"/>
          <p:cNvSpPr/>
          <p:nvPr/>
        </p:nvSpPr>
        <p:spPr>
          <a:xfrm>
            <a:off x="6005236" y="4436826"/>
            <a:ext cx="3600" cy="2535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6"/>
          <p:cNvSpPr/>
          <p:nvPr/>
        </p:nvSpPr>
        <p:spPr>
          <a:xfrm>
            <a:off x="4589277" y="3663490"/>
            <a:ext cx="2927321" cy="25357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4569093" y="3664363"/>
            <a:ext cx="2103587" cy="253579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14641" y="3351419"/>
            <a:ext cx="225605" cy="1928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Google Shape;360;p26"/>
          <p:cNvCxnSpPr/>
          <p:nvPr/>
        </p:nvCxnSpPr>
        <p:spPr>
          <a:xfrm flipH="1">
            <a:off x="7317319" y="3582722"/>
            <a:ext cx="10123" cy="376459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1" name="Google Shape;361;p26"/>
          <p:cNvSpPr/>
          <p:nvPr/>
        </p:nvSpPr>
        <p:spPr>
          <a:xfrm>
            <a:off x="6674987" y="3663930"/>
            <a:ext cx="3600" cy="2535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/>
          <p:nvPr/>
        </p:nvSpPr>
        <p:spPr>
          <a:xfrm>
            <a:off x="4253260" y="49812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7">
            <a:hlinkClick action="ppaction://hlinksldjump" r:id="rId3"/>
          </p:cNvPr>
          <p:cNvSpPr txBox="1"/>
          <p:nvPr/>
        </p:nvSpPr>
        <p:spPr>
          <a:xfrm>
            <a:off x="6054364" y="5748927"/>
            <a:ext cx="15825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overview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7"/>
          <p:cNvSpPr txBox="1"/>
          <p:nvPr/>
        </p:nvSpPr>
        <p:spPr>
          <a:xfrm>
            <a:off x="4550556" y="5748927"/>
            <a:ext cx="13911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exercise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7"/>
          <p:cNvSpPr txBox="1"/>
          <p:nvPr/>
        </p:nvSpPr>
        <p:spPr>
          <a:xfrm>
            <a:off x="4509013" y="3228900"/>
            <a:ext cx="316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 Constant Terms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7"/>
          <p:cNvSpPr txBox="1"/>
          <p:nvPr/>
        </p:nvSpPr>
        <p:spPr>
          <a:xfrm>
            <a:off x="4511400" y="407250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Distribute Multiplication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3410" y="1091380"/>
            <a:ext cx="1218166" cy="1058072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7"/>
          <p:cNvSpPr txBox="1"/>
          <p:nvPr/>
        </p:nvSpPr>
        <p:spPr>
          <a:xfrm>
            <a:off x="4680345" y="2377144"/>
            <a:ext cx="2942561" cy="83924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job, you got that one completely right!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7"/>
          <p:cNvSpPr/>
          <p:nvPr/>
        </p:nvSpPr>
        <p:spPr>
          <a:xfrm>
            <a:off x="4600418" y="4437137"/>
            <a:ext cx="2927321" cy="25357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7"/>
          <p:cNvSpPr/>
          <p:nvPr/>
        </p:nvSpPr>
        <p:spPr>
          <a:xfrm>
            <a:off x="4580235" y="4446880"/>
            <a:ext cx="1423313" cy="243526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25782" y="4125066"/>
            <a:ext cx="225605" cy="1928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Google Shape;376;p27"/>
          <p:cNvCxnSpPr/>
          <p:nvPr/>
        </p:nvCxnSpPr>
        <p:spPr>
          <a:xfrm flipH="1">
            <a:off x="7328460" y="4356369"/>
            <a:ext cx="10123" cy="376459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7" name="Google Shape;377;p27"/>
          <p:cNvSpPr/>
          <p:nvPr/>
        </p:nvSpPr>
        <p:spPr>
          <a:xfrm>
            <a:off x="6005236" y="4436826"/>
            <a:ext cx="275060" cy="2535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4589277" y="3663490"/>
            <a:ext cx="2927321" cy="25357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4569093" y="3664363"/>
            <a:ext cx="2103587" cy="253579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0" name="Google Shape;38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14641" y="3351419"/>
            <a:ext cx="225605" cy="1928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Google Shape;381;p27"/>
          <p:cNvCxnSpPr/>
          <p:nvPr/>
        </p:nvCxnSpPr>
        <p:spPr>
          <a:xfrm flipH="1">
            <a:off x="7317319" y="3582722"/>
            <a:ext cx="10123" cy="376459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" name="Google Shape;382;p27"/>
          <p:cNvSpPr/>
          <p:nvPr/>
        </p:nvSpPr>
        <p:spPr>
          <a:xfrm>
            <a:off x="6674987" y="3663930"/>
            <a:ext cx="177010" cy="2535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27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3048000" cy="1714500"/>
          </a:xfrm>
          <a:prstGeom prst="rect">
            <a:avLst/>
          </a:prstGeom>
          <a:noFill/>
          <a:ln cap="flat" cmpd="sng" w="9525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/>
          <p:nvPr/>
        </p:nvSpPr>
        <p:spPr>
          <a:xfrm>
            <a:off x="4253190" y="495935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9" name="Google Shape;389;p28"/>
          <p:cNvGrpSpPr/>
          <p:nvPr/>
        </p:nvGrpSpPr>
        <p:grpSpPr>
          <a:xfrm>
            <a:off x="4546813" y="2365831"/>
            <a:ext cx="2846236" cy="279529"/>
            <a:chOff x="4589042" y="2476623"/>
            <a:chExt cx="2846236" cy="279529"/>
          </a:xfrm>
        </p:grpSpPr>
        <p:sp>
          <p:nvSpPr>
            <p:cNvPr id="390" name="Google Shape;390;p28"/>
            <p:cNvSpPr/>
            <p:nvPr/>
          </p:nvSpPr>
          <p:spPr>
            <a:xfrm>
              <a:off x="4599213" y="2480786"/>
              <a:ext cx="2836065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4589042" y="2476623"/>
              <a:ext cx="1476400" cy="279529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2" name="Google Shape;392;p28"/>
          <p:cNvGrpSpPr/>
          <p:nvPr/>
        </p:nvGrpSpPr>
        <p:grpSpPr>
          <a:xfrm>
            <a:off x="4563574" y="4792554"/>
            <a:ext cx="2831512" cy="274479"/>
            <a:chOff x="583103" y="4188080"/>
            <a:chExt cx="2831512" cy="274479"/>
          </a:xfrm>
        </p:grpSpPr>
        <p:sp>
          <p:nvSpPr>
            <p:cNvPr id="393" name="Google Shape;393;p28"/>
            <p:cNvSpPr/>
            <p:nvPr/>
          </p:nvSpPr>
          <p:spPr>
            <a:xfrm>
              <a:off x="584913" y="4190159"/>
              <a:ext cx="2829702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83103" y="4188080"/>
              <a:ext cx="2737674" cy="2724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" name="Google Shape;395;p28"/>
          <p:cNvGrpSpPr/>
          <p:nvPr/>
        </p:nvGrpSpPr>
        <p:grpSpPr>
          <a:xfrm>
            <a:off x="4563574" y="939575"/>
            <a:ext cx="3002015" cy="923330"/>
            <a:chOff x="4579340" y="1123572"/>
            <a:chExt cx="3002015" cy="923330"/>
          </a:xfrm>
        </p:grpSpPr>
        <p:sp>
          <p:nvSpPr>
            <p:cNvPr id="396" name="Google Shape;396;p28"/>
            <p:cNvSpPr txBox="1"/>
            <p:nvPr/>
          </p:nvSpPr>
          <p:spPr>
            <a:xfrm>
              <a:off x="5172660" y="1123572"/>
              <a:ext cx="2408695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These are your skills. So far, you have mastered </a:t>
              </a:r>
              <a:r>
                <a:rPr b="1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out of 15 </a:t>
              </a: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skills.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97" name="Google Shape;397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8" name="Google Shape;398;p28"/>
          <p:cNvGrpSpPr/>
          <p:nvPr/>
        </p:nvGrpSpPr>
        <p:grpSpPr>
          <a:xfrm>
            <a:off x="4563574" y="3176920"/>
            <a:ext cx="2829600" cy="276676"/>
            <a:chOff x="591277" y="4200602"/>
            <a:chExt cx="2829600" cy="276676"/>
          </a:xfrm>
        </p:grpSpPr>
        <p:sp>
          <p:nvSpPr>
            <p:cNvPr id="399" name="Google Shape;399;p28"/>
            <p:cNvSpPr/>
            <p:nvPr/>
          </p:nvSpPr>
          <p:spPr>
            <a:xfrm>
              <a:off x="591277" y="4204878"/>
              <a:ext cx="28296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91277" y="4200602"/>
              <a:ext cx="2181900" cy="2724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28"/>
          <p:cNvGrpSpPr/>
          <p:nvPr/>
        </p:nvGrpSpPr>
        <p:grpSpPr>
          <a:xfrm>
            <a:off x="4563574" y="3994480"/>
            <a:ext cx="2830388" cy="276068"/>
            <a:chOff x="584914" y="4196492"/>
            <a:chExt cx="2830388" cy="276068"/>
          </a:xfrm>
        </p:grpSpPr>
        <p:sp>
          <p:nvSpPr>
            <p:cNvPr id="402" name="Google Shape;402;p28"/>
            <p:cNvSpPr/>
            <p:nvPr/>
          </p:nvSpPr>
          <p:spPr>
            <a:xfrm>
              <a:off x="585702" y="4200160"/>
              <a:ext cx="28296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84914" y="4196492"/>
              <a:ext cx="469800" cy="2724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4" name="Google Shape;404;p28"/>
          <p:cNvGrpSpPr/>
          <p:nvPr/>
        </p:nvGrpSpPr>
        <p:grpSpPr>
          <a:xfrm>
            <a:off x="7625168" y="2328377"/>
            <a:ext cx="59576" cy="2752374"/>
            <a:chOff x="11545049" y="2425451"/>
            <a:chExt cx="59576" cy="2752374"/>
          </a:xfrm>
        </p:grpSpPr>
        <p:sp>
          <p:nvSpPr>
            <p:cNvPr id="405" name="Google Shape;405;p28"/>
            <p:cNvSpPr/>
            <p:nvPr/>
          </p:nvSpPr>
          <p:spPr>
            <a:xfrm>
              <a:off x="11545049" y="2425451"/>
              <a:ext cx="59576" cy="2752374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11545049" y="2430258"/>
              <a:ext cx="59576" cy="262878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7" name="Google Shape;407;p28"/>
          <p:cNvGrpSpPr/>
          <p:nvPr/>
        </p:nvGrpSpPr>
        <p:grpSpPr>
          <a:xfrm>
            <a:off x="7104297" y="2086733"/>
            <a:ext cx="234004" cy="647177"/>
            <a:chOff x="7146526" y="2197525"/>
            <a:chExt cx="234004" cy="647177"/>
          </a:xfrm>
        </p:grpSpPr>
        <p:pic>
          <p:nvPicPr>
            <p:cNvPr id="408" name="Google Shape;408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9" name="Google Shape;409;p28"/>
            <p:cNvCxnSpPr/>
            <p:nvPr/>
          </p:nvCxnSpPr>
          <p:spPr>
            <a:xfrm>
              <a:off x="7263528" y="2391882"/>
              <a:ext cx="0" cy="45282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10" name="Google Shape;410;p28"/>
          <p:cNvGrpSpPr/>
          <p:nvPr/>
        </p:nvGrpSpPr>
        <p:grpSpPr>
          <a:xfrm>
            <a:off x="7104297" y="2913112"/>
            <a:ext cx="234004" cy="647177"/>
            <a:chOff x="7146526" y="2197525"/>
            <a:chExt cx="234004" cy="647177"/>
          </a:xfrm>
        </p:grpSpPr>
        <p:pic>
          <p:nvPicPr>
            <p:cNvPr id="411" name="Google Shape;411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2" name="Google Shape;412;p28"/>
            <p:cNvCxnSpPr/>
            <p:nvPr/>
          </p:nvCxnSpPr>
          <p:spPr>
            <a:xfrm>
              <a:off x="7263528" y="2391882"/>
              <a:ext cx="0" cy="45282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13" name="Google Shape;413;p28"/>
          <p:cNvGrpSpPr/>
          <p:nvPr/>
        </p:nvGrpSpPr>
        <p:grpSpPr>
          <a:xfrm>
            <a:off x="7104297" y="3739491"/>
            <a:ext cx="234004" cy="576937"/>
            <a:chOff x="7146526" y="2197525"/>
            <a:chExt cx="234004" cy="576937"/>
          </a:xfrm>
        </p:grpSpPr>
        <p:pic>
          <p:nvPicPr>
            <p:cNvPr id="414" name="Google Shape;414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5" name="Google Shape;415;p28"/>
            <p:cNvCxnSpPr/>
            <p:nvPr/>
          </p:nvCxnSpPr>
          <p:spPr>
            <a:xfrm>
              <a:off x="7263528" y="2391882"/>
              <a:ext cx="0" cy="38258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16" name="Google Shape;416;p28"/>
          <p:cNvGrpSpPr/>
          <p:nvPr/>
        </p:nvGrpSpPr>
        <p:grpSpPr>
          <a:xfrm>
            <a:off x="7104297" y="4565869"/>
            <a:ext cx="234004" cy="576712"/>
            <a:chOff x="7146526" y="2197525"/>
            <a:chExt cx="234004" cy="576712"/>
          </a:xfrm>
        </p:grpSpPr>
        <p:pic>
          <p:nvPicPr>
            <p:cNvPr id="417" name="Google Shape;417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8" name="Google Shape;418;p28"/>
            <p:cNvCxnSpPr/>
            <p:nvPr/>
          </p:nvCxnSpPr>
          <p:spPr>
            <a:xfrm>
              <a:off x="7263528" y="2391882"/>
              <a:ext cx="0" cy="382355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19" name="Google Shape;419;p28">
            <a:hlinkClick action="ppaction://hlinksldjump" r:id="rId5"/>
          </p:cNvPr>
          <p:cNvSpPr txBox="1"/>
          <p:nvPr/>
        </p:nvSpPr>
        <p:spPr>
          <a:xfrm>
            <a:off x="5050826" y="5572050"/>
            <a:ext cx="19638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 practicing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8"/>
          <p:cNvSpPr txBox="1"/>
          <p:nvPr/>
        </p:nvSpPr>
        <p:spPr>
          <a:xfrm>
            <a:off x="4479988" y="199642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Distribute Multiplication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ey circle with a white letter in it&#10;&#10;Description automatically generated" id="421" name="Google Shape;421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82250" y="2056775"/>
            <a:ext cx="279507" cy="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8"/>
          <p:cNvSpPr txBox="1"/>
          <p:nvPr/>
        </p:nvSpPr>
        <p:spPr>
          <a:xfrm>
            <a:off x="4479975" y="278685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ey circle with a white letter in it&#10;&#10;Description automatically generated" id="423" name="Google Shape;423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70275" y="2847212"/>
            <a:ext cx="279507" cy="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8"/>
          <p:cNvSpPr txBox="1"/>
          <p:nvPr/>
        </p:nvSpPr>
        <p:spPr>
          <a:xfrm>
            <a:off x="4479988" y="3577288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Complex Division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ey circle with a white letter in it&#10;&#10;Description automatically generated" id="425" name="Google Shape;425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92975" y="3637637"/>
            <a:ext cx="279507" cy="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8"/>
          <p:cNvSpPr txBox="1"/>
          <p:nvPr/>
        </p:nvSpPr>
        <p:spPr>
          <a:xfrm>
            <a:off x="4479963" y="435437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ey circle with a white letter in it&#10;&#10;Description automatically generated" id="427" name="Google Shape;427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35100" y="4414725"/>
            <a:ext cx="279525" cy="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8"/>
          <p:cNvSpPr txBox="1"/>
          <p:nvPr/>
        </p:nvSpPr>
        <p:spPr>
          <a:xfrm>
            <a:off x="320040" y="289560"/>
            <a:ext cx="9300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680671d83d_0_566"/>
          <p:cNvSpPr/>
          <p:nvPr/>
        </p:nvSpPr>
        <p:spPr>
          <a:xfrm>
            <a:off x="4253200" y="44907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2680671d83d_0_566"/>
          <p:cNvSpPr txBox="1"/>
          <p:nvPr/>
        </p:nvSpPr>
        <p:spPr>
          <a:xfrm>
            <a:off x="4915047" y="70534"/>
            <a:ext cx="238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g2680671d83d_0_566"/>
          <p:cNvGrpSpPr/>
          <p:nvPr/>
        </p:nvGrpSpPr>
        <p:grpSpPr>
          <a:xfrm>
            <a:off x="4589052" y="2476625"/>
            <a:ext cx="2846361" cy="279600"/>
            <a:chOff x="4589052" y="2476625"/>
            <a:chExt cx="2846361" cy="279600"/>
          </a:xfrm>
        </p:grpSpPr>
        <p:sp>
          <p:nvSpPr>
            <p:cNvPr id="436" name="Google Shape;436;g2680671d83d_0_566"/>
            <p:cNvSpPr/>
            <p:nvPr/>
          </p:nvSpPr>
          <p:spPr>
            <a:xfrm>
              <a:off x="4599213" y="2480786"/>
              <a:ext cx="28362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g2680671d83d_0_566"/>
            <p:cNvSpPr/>
            <p:nvPr/>
          </p:nvSpPr>
          <p:spPr>
            <a:xfrm>
              <a:off x="4589052" y="2476625"/>
              <a:ext cx="1767900" cy="2796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" name="Google Shape;438;g2680671d83d_0_566"/>
          <p:cNvGrpSpPr/>
          <p:nvPr/>
        </p:nvGrpSpPr>
        <p:grpSpPr>
          <a:xfrm>
            <a:off x="4605800" y="3287725"/>
            <a:ext cx="2829603" cy="276664"/>
            <a:chOff x="591274" y="4200614"/>
            <a:chExt cx="2829603" cy="276664"/>
          </a:xfrm>
        </p:grpSpPr>
        <p:sp>
          <p:nvSpPr>
            <p:cNvPr id="439" name="Google Shape;439;g2680671d83d_0_566"/>
            <p:cNvSpPr/>
            <p:nvPr/>
          </p:nvSpPr>
          <p:spPr>
            <a:xfrm>
              <a:off x="591277" y="4204878"/>
              <a:ext cx="28296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g2680671d83d_0_566"/>
            <p:cNvSpPr/>
            <p:nvPr/>
          </p:nvSpPr>
          <p:spPr>
            <a:xfrm>
              <a:off x="591274" y="4200614"/>
              <a:ext cx="2381700" cy="2724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g2680671d83d_0_566"/>
          <p:cNvGrpSpPr/>
          <p:nvPr/>
        </p:nvGrpSpPr>
        <p:grpSpPr>
          <a:xfrm>
            <a:off x="4605803" y="4105272"/>
            <a:ext cx="2830388" cy="276068"/>
            <a:chOff x="584914" y="4196492"/>
            <a:chExt cx="2830388" cy="276068"/>
          </a:xfrm>
        </p:grpSpPr>
        <p:sp>
          <p:nvSpPr>
            <p:cNvPr id="442" name="Google Shape;442;g2680671d83d_0_566"/>
            <p:cNvSpPr/>
            <p:nvPr/>
          </p:nvSpPr>
          <p:spPr>
            <a:xfrm>
              <a:off x="585702" y="4200160"/>
              <a:ext cx="28296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g2680671d83d_0_566"/>
            <p:cNvSpPr/>
            <p:nvPr/>
          </p:nvSpPr>
          <p:spPr>
            <a:xfrm>
              <a:off x="584914" y="4196492"/>
              <a:ext cx="469800" cy="2724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" name="Google Shape;444;g2680671d83d_0_566"/>
          <p:cNvGrpSpPr/>
          <p:nvPr/>
        </p:nvGrpSpPr>
        <p:grpSpPr>
          <a:xfrm>
            <a:off x="4605803" y="4903346"/>
            <a:ext cx="2831410" cy="274479"/>
            <a:chOff x="583103" y="4188080"/>
            <a:chExt cx="2831410" cy="274479"/>
          </a:xfrm>
        </p:grpSpPr>
        <p:sp>
          <p:nvSpPr>
            <p:cNvPr id="445" name="Google Shape;445;g2680671d83d_0_566"/>
            <p:cNvSpPr/>
            <p:nvPr/>
          </p:nvSpPr>
          <p:spPr>
            <a:xfrm>
              <a:off x="584913" y="4190159"/>
              <a:ext cx="28296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g2680671d83d_0_566"/>
            <p:cNvSpPr/>
            <p:nvPr/>
          </p:nvSpPr>
          <p:spPr>
            <a:xfrm>
              <a:off x="583103" y="4188080"/>
              <a:ext cx="2737800" cy="2724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7" name="Google Shape;447;g2680671d83d_0_566"/>
          <p:cNvGrpSpPr/>
          <p:nvPr/>
        </p:nvGrpSpPr>
        <p:grpSpPr>
          <a:xfrm>
            <a:off x="4605803" y="1050367"/>
            <a:ext cx="2926120" cy="646500"/>
            <a:chOff x="4579340" y="1123572"/>
            <a:chExt cx="2926120" cy="646500"/>
          </a:xfrm>
        </p:grpSpPr>
        <p:sp>
          <p:nvSpPr>
            <p:cNvPr id="448" name="Google Shape;448;g2680671d83d_0_566"/>
            <p:cNvSpPr txBox="1"/>
            <p:nvPr/>
          </p:nvSpPr>
          <p:spPr>
            <a:xfrm>
              <a:off x="5172660" y="1123572"/>
              <a:ext cx="2332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 the skill(s) you want to practice next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9" name="Google Shape;449;g2680671d83d_0_5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0" name="Google Shape;450;g2680671d83d_0_566"/>
          <p:cNvGrpSpPr/>
          <p:nvPr/>
        </p:nvGrpSpPr>
        <p:grpSpPr>
          <a:xfrm>
            <a:off x="7667397" y="2439170"/>
            <a:ext cx="59700" cy="2752500"/>
            <a:chOff x="11545049" y="2425451"/>
            <a:chExt cx="59700" cy="2752500"/>
          </a:xfrm>
        </p:grpSpPr>
        <p:sp>
          <p:nvSpPr>
            <p:cNvPr id="451" name="Google Shape;451;g2680671d83d_0_566"/>
            <p:cNvSpPr/>
            <p:nvPr/>
          </p:nvSpPr>
          <p:spPr>
            <a:xfrm>
              <a:off x="11545049" y="2425451"/>
              <a:ext cx="59700" cy="275250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g2680671d83d_0_566"/>
            <p:cNvSpPr/>
            <p:nvPr/>
          </p:nvSpPr>
          <p:spPr>
            <a:xfrm>
              <a:off x="11545049" y="2430258"/>
              <a:ext cx="59700" cy="262800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" name="Google Shape;453;g2680671d83d_0_566"/>
          <p:cNvGrpSpPr/>
          <p:nvPr/>
        </p:nvGrpSpPr>
        <p:grpSpPr>
          <a:xfrm>
            <a:off x="7146526" y="2197525"/>
            <a:ext cx="234004" cy="647057"/>
            <a:chOff x="7146526" y="2197525"/>
            <a:chExt cx="234004" cy="647057"/>
          </a:xfrm>
        </p:grpSpPr>
        <p:pic>
          <p:nvPicPr>
            <p:cNvPr id="454" name="Google Shape;454;g2680671d83d_0_5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5" name="Google Shape;455;g2680671d83d_0_566"/>
            <p:cNvCxnSpPr/>
            <p:nvPr/>
          </p:nvCxnSpPr>
          <p:spPr>
            <a:xfrm>
              <a:off x="7263528" y="2391882"/>
              <a:ext cx="0" cy="4527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56" name="Google Shape;456;g2680671d83d_0_566"/>
          <p:cNvGrpSpPr/>
          <p:nvPr/>
        </p:nvGrpSpPr>
        <p:grpSpPr>
          <a:xfrm>
            <a:off x="7146526" y="3023904"/>
            <a:ext cx="234004" cy="647057"/>
            <a:chOff x="7146526" y="2197525"/>
            <a:chExt cx="234004" cy="647057"/>
          </a:xfrm>
        </p:grpSpPr>
        <p:pic>
          <p:nvPicPr>
            <p:cNvPr id="457" name="Google Shape;457;g2680671d83d_0_5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8" name="Google Shape;458;g2680671d83d_0_566"/>
            <p:cNvCxnSpPr/>
            <p:nvPr/>
          </p:nvCxnSpPr>
          <p:spPr>
            <a:xfrm>
              <a:off x="7263528" y="2391882"/>
              <a:ext cx="0" cy="4527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59" name="Google Shape;459;g2680671d83d_0_566"/>
          <p:cNvGrpSpPr/>
          <p:nvPr/>
        </p:nvGrpSpPr>
        <p:grpSpPr>
          <a:xfrm>
            <a:off x="7146526" y="3850283"/>
            <a:ext cx="234004" cy="576857"/>
            <a:chOff x="7146526" y="2197525"/>
            <a:chExt cx="234004" cy="576857"/>
          </a:xfrm>
        </p:grpSpPr>
        <p:pic>
          <p:nvPicPr>
            <p:cNvPr id="460" name="Google Shape;460;g2680671d83d_0_5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61" name="Google Shape;461;g2680671d83d_0_566"/>
            <p:cNvCxnSpPr/>
            <p:nvPr/>
          </p:nvCxnSpPr>
          <p:spPr>
            <a:xfrm>
              <a:off x="7263528" y="2391882"/>
              <a:ext cx="0" cy="3825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62" name="Google Shape;462;g2680671d83d_0_566"/>
          <p:cNvGrpSpPr/>
          <p:nvPr/>
        </p:nvGrpSpPr>
        <p:grpSpPr>
          <a:xfrm>
            <a:off x="7146526" y="4676662"/>
            <a:ext cx="234004" cy="576857"/>
            <a:chOff x="7146526" y="2197525"/>
            <a:chExt cx="234004" cy="576857"/>
          </a:xfrm>
        </p:grpSpPr>
        <p:pic>
          <p:nvPicPr>
            <p:cNvPr id="463" name="Google Shape;463;g2680671d83d_0_5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64" name="Google Shape;464;g2680671d83d_0_566"/>
            <p:cNvCxnSpPr/>
            <p:nvPr/>
          </p:nvCxnSpPr>
          <p:spPr>
            <a:xfrm>
              <a:off x="7263528" y="2391882"/>
              <a:ext cx="0" cy="3825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65" name="Google Shape;465;g2680671d83d_0_566"/>
          <p:cNvSpPr txBox="1"/>
          <p:nvPr/>
        </p:nvSpPr>
        <p:spPr>
          <a:xfrm>
            <a:off x="4484275" y="2145188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Distribute Multiplication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g2680671d83d_0_566"/>
          <p:cNvSpPr txBox="1"/>
          <p:nvPr/>
        </p:nvSpPr>
        <p:spPr>
          <a:xfrm>
            <a:off x="4484263" y="2935613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2680671d83d_0_566"/>
          <p:cNvSpPr txBox="1"/>
          <p:nvPr/>
        </p:nvSpPr>
        <p:spPr>
          <a:xfrm>
            <a:off x="4484275" y="372605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Complex Division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g2680671d83d_0_566"/>
          <p:cNvSpPr txBox="1"/>
          <p:nvPr/>
        </p:nvSpPr>
        <p:spPr>
          <a:xfrm>
            <a:off x="4484250" y="4503138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680671d83d_0_1011"/>
          <p:cNvSpPr/>
          <p:nvPr/>
        </p:nvSpPr>
        <p:spPr>
          <a:xfrm>
            <a:off x="4253200" y="44907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g2680671d83d_0_1011"/>
          <p:cNvSpPr/>
          <p:nvPr/>
        </p:nvSpPr>
        <p:spPr>
          <a:xfrm>
            <a:off x="4482693" y="2938600"/>
            <a:ext cx="3042600" cy="805500"/>
          </a:xfrm>
          <a:prstGeom prst="roundRect">
            <a:avLst>
              <a:gd fmla="val 8507" name="adj"/>
            </a:avLst>
          </a:prstGeom>
          <a:solidFill>
            <a:srgbClr val="E4B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g2680671d83d_0_1011"/>
          <p:cNvSpPr txBox="1"/>
          <p:nvPr/>
        </p:nvSpPr>
        <p:spPr>
          <a:xfrm>
            <a:off x="4915047" y="70534"/>
            <a:ext cx="238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6" name="Google Shape;476;g2680671d83d_0_1011"/>
          <p:cNvGrpSpPr/>
          <p:nvPr/>
        </p:nvGrpSpPr>
        <p:grpSpPr>
          <a:xfrm>
            <a:off x="4589052" y="2476625"/>
            <a:ext cx="2846361" cy="279600"/>
            <a:chOff x="4589052" y="2476625"/>
            <a:chExt cx="2846361" cy="279600"/>
          </a:xfrm>
        </p:grpSpPr>
        <p:sp>
          <p:nvSpPr>
            <p:cNvPr id="477" name="Google Shape;477;g2680671d83d_0_1011"/>
            <p:cNvSpPr/>
            <p:nvPr/>
          </p:nvSpPr>
          <p:spPr>
            <a:xfrm>
              <a:off x="4599213" y="2480786"/>
              <a:ext cx="28362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g2680671d83d_0_1011"/>
            <p:cNvSpPr/>
            <p:nvPr/>
          </p:nvSpPr>
          <p:spPr>
            <a:xfrm>
              <a:off x="4589052" y="2476625"/>
              <a:ext cx="1767900" cy="2796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" name="Google Shape;479;g2680671d83d_0_1011"/>
          <p:cNvGrpSpPr/>
          <p:nvPr/>
        </p:nvGrpSpPr>
        <p:grpSpPr>
          <a:xfrm>
            <a:off x="4605800" y="3287725"/>
            <a:ext cx="2829603" cy="276664"/>
            <a:chOff x="591274" y="4200614"/>
            <a:chExt cx="2829603" cy="276664"/>
          </a:xfrm>
        </p:grpSpPr>
        <p:sp>
          <p:nvSpPr>
            <p:cNvPr id="480" name="Google Shape;480;g2680671d83d_0_1011"/>
            <p:cNvSpPr/>
            <p:nvPr/>
          </p:nvSpPr>
          <p:spPr>
            <a:xfrm>
              <a:off x="591277" y="4204878"/>
              <a:ext cx="28296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g2680671d83d_0_1011"/>
            <p:cNvSpPr/>
            <p:nvPr/>
          </p:nvSpPr>
          <p:spPr>
            <a:xfrm>
              <a:off x="591274" y="4200614"/>
              <a:ext cx="2381700" cy="2724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" name="Google Shape;482;g2680671d83d_0_1011"/>
          <p:cNvGrpSpPr/>
          <p:nvPr/>
        </p:nvGrpSpPr>
        <p:grpSpPr>
          <a:xfrm>
            <a:off x="4605803" y="4105272"/>
            <a:ext cx="2830388" cy="276068"/>
            <a:chOff x="584914" y="4196492"/>
            <a:chExt cx="2830388" cy="276068"/>
          </a:xfrm>
        </p:grpSpPr>
        <p:sp>
          <p:nvSpPr>
            <p:cNvPr id="483" name="Google Shape;483;g2680671d83d_0_1011"/>
            <p:cNvSpPr/>
            <p:nvPr/>
          </p:nvSpPr>
          <p:spPr>
            <a:xfrm>
              <a:off x="585702" y="4200160"/>
              <a:ext cx="28296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g2680671d83d_0_1011"/>
            <p:cNvSpPr/>
            <p:nvPr/>
          </p:nvSpPr>
          <p:spPr>
            <a:xfrm>
              <a:off x="584914" y="4196492"/>
              <a:ext cx="469800" cy="2724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" name="Google Shape;485;g2680671d83d_0_1011"/>
          <p:cNvGrpSpPr/>
          <p:nvPr/>
        </p:nvGrpSpPr>
        <p:grpSpPr>
          <a:xfrm>
            <a:off x="4605803" y="4903346"/>
            <a:ext cx="2831410" cy="274479"/>
            <a:chOff x="583103" y="4188080"/>
            <a:chExt cx="2831410" cy="274479"/>
          </a:xfrm>
        </p:grpSpPr>
        <p:sp>
          <p:nvSpPr>
            <p:cNvPr id="486" name="Google Shape;486;g2680671d83d_0_1011"/>
            <p:cNvSpPr/>
            <p:nvPr/>
          </p:nvSpPr>
          <p:spPr>
            <a:xfrm>
              <a:off x="584913" y="4190159"/>
              <a:ext cx="28296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g2680671d83d_0_1011"/>
            <p:cNvSpPr/>
            <p:nvPr/>
          </p:nvSpPr>
          <p:spPr>
            <a:xfrm>
              <a:off x="583103" y="4188080"/>
              <a:ext cx="2737800" cy="2724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g2680671d83d_0_1011"/>
          <p:cNvGrpSpPr/>
          <p:nvPr/>
        </p:nvGrpSpPr>
        <p:grpSpPr>
          <a:xfrm>
            <a:off x="4605803" y="1050367"/>
            <a:ext cx="2926120" cy="646500"/>
            <a:chOff x="4579340" y="1123572"/>
            <a:chExt cx="2926120" cy="646500"/>
          </a:xfrm>
        </p:grpSpPr>
        <p:sp>
          <p:nvSpPr>
            <p:cNvPr id="489" name="Google Shape;489;g2680671d83d_0_1011"/>
            <p:cNvSpPr txBox="1"/>
            <p:nvPr/>
          </p:nvSpPr>
          <p:spPr>
            <a:xfrm>
              <a:off x="5172660" y="1123572"/>
              <a:ext cx="2332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 the skill(s) you want to practice next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0" name="Google Shape;490;g2680671d83d_0_10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1" name="Google Shape;491;g2680671d83d_0_1011"/>
          <p:cNvGrpSpPr/>
          <p:nvPr/>
        </p:nvGrpSpPr>
        <p:grpSpPr>
          <a:xfrm>
            <a:off x="7667397" y="2439170"/>
            <a:ext cx="59700" cy="2752500"/>
            <a:chOff x="11545049" y="2425451"/>
            <a:chExt cx="59700" cy="2752500"/>
          </a:xfrm>
        </p:grpSpPr>
        <p:sp>
          <p:nvSpPr>
            <p:cNvPr id="492" name="Google Shape;492;g2680671d83d_0_1011"/>
            <p:cNvSpPr/>
            <p:nvPr/>
          </p:nvSpPr>
          <p:spPr>
            <a:xfrm>
              <a:off x="11545049" y="2425451"/>
              <a:ext cx="59700" cy="275250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g2680671d83d_0_1011"/>
            <p:cNvSpPr/>
            <p:nvPr/>
          </p:nvSpPr>
          <p:spPr>
            <a:xfrm>
              <a:off x="11545049" y="2430258"/>
              <a:ext cx="59700" cy="262800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" name="Google Shape;494;g2680671d83d_0_1011"/>
          <p:cNvGrpSpPr/>
          <p:nvPr/>
        </p:nvGrpSpPr>
        <p:grpSpPr>
          <a:xfrm>
            <a:off x="7146526" y="2197525"/>
            <a:ext cx="234004" cy="647057"/>
            <a:chOff x="7146526" y="2197525"/>
            <a:chExt cx="234004" cy="647057"/>
          </a:xfrm>
        </p:grpSpPr>
        <p:pic>
          <p:nvPicPr>
            <p:cNvPr id="495" name="Google Shape;495;g2680671d83d_0_10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6" name="Google Shape;496;g2680671d83d_0_1011"/>
            <p:cNvCxnSpPr/>
            <p:nvPr/>
          </p:nvCxnSpPr>
          <p:spPr>
            <a:xfrm>
              <a:off x="7263528" y="2391882"/>
              <a:ext cx="0" cy="4527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97" name="Google Shape;497;g2680671d83d_0_1011"/>
          <p:cNvGrpSpPr/>
          <p:nvPr/>
        </p:nvGrpSpPr>
        <p:grpSpPr>
          <a:xfrm>
            <a:off x="7146526" y="3023904"/>
            <a:ext cx="234004" cy="647057"/>
            <a:chOff x="7146526" y="2197525"/>
            <a:chExt cx="234004" cy="647057"/>
          </a:xfrm>
        </p:grpSpPr>
        <p:pic>
          <p:nvPicPr>
            <p:cNvPr id="498" name="Google Shape;498;g2680671d83d_0_10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9" name="Google Shape;499;g2680671d83d_0_1011"/>
            <p:cNvCxnSpPr/>
            <p:nvPr/>
          </p:nvCxnSpPr>
          <p:spPr>
            <a:xfrm>
              <a:off x="7263528" y="2391882"/>
              <a:ext cx="0" cy="4527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0" name="Google Shape;500;g2680671d83d_0_1011"/>
          <p:cNvGrpSpPr/>
          <p:nvPr/>
        </p:nvGrpSpPr>
        <p:grpSpPr>
          <a:xfrm>
            <a:off x="7146526" y="3850283"/>
            <a:ext cx="234004" cy="576857"/>
            <a:chOff x="7146526" y="2197525"/>
            <a:chExt cx="234004" cy="576857"/>
          </a:xfrm>
        </p:grpSpPr>
        <p:pic>
          <p:nvPicPr>
            <p:cNvPr id="501" name="Google Shape;501;g2680671d83d_0_10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02" name="Google Shape;502;g2680671d83d_0_1011"/>
            <p:cNvCxnSpPr/>
            <p:nvPr/>
          </p:nvCxnSpPr>
          <p:spPr>
            <a:xfrm>
              <a:off x="7263528" y="2391882"/>
              <a:ext cx="0" cy="3825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3" name="Google Shape;503;g2680671d83d_0_1011"/>
          <p:cNvGrpSpPr/>
          <p:nvPr/>
        </p:nvGrpSpPr>
        <p:grpSpPr>
          <a:xfrm>
            <a:off x="7146526" y="4676662"/>
            <a:ext cx="234004" cy="576857"/>
            <a:chOff x="7146526" y="2197525"/>
            <a:chExt cx="234004" cy="576857"/>
          </a:xfrm>
        </p:grpSpPr>
        <p:pic>
          <p:nvPicPr>
            <p:cNvPr id="504" name="Google Shape;504;g2680671d83d_0_10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05" name="Google Shape;505;g2680671d83d_0_1011"/>
            <p:cNvCxnSpPr/>
            <p:nvPr/>
          </p:nvCxnSpPr>
          <p:spPr>
            <a:xfrm>
              <a:off x="7263528" y="2391882"/>
              <a:ext cx="0" cy="3825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6" name="Google Shape;506;g2680671d83d_0_1011">
            <a:hlinkClick action="ppaction://hlinksldjump" r:id="rId5"/>
          </p:cNvPr>
          <p:cNvSpPr txBox="1"/>
          <p:nvPr/>
        </p:nvSpPr>
        <p:spPr>
          <a:xfrm>
            <a:off x="5389200" y="5662306"/>
            <a:ext cx="14136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g2680671d83d_0_1011"/>
          <p:cNvSpPr txBox="1"/>
          <p:nvPr/>
        </p:nvSpPr>
        <p:spPr>
          <a:xfrm>
            <a:off x="4484275" y="2145188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Distribute Multiplication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g2680671d83d_0_1011"/>
          <p:cNvSpPr txBox="1"/>
          <p:nvPr/>
        </p:nvSpPr>
        <p:spPr>
          <a:xfrm>
            <a:off x="4484263" y="2935613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g2680671d83d_0_1011"/>
          <p:cNvSpPr txBox="1"/>
          <p:nvPr/>
        </p:nvSpPr>
        <p:spPr>
          <a:xfrm>
            <a:off x="4484275" y="372605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Complex Division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g2680671d83d_0_1011"/>
          <p:cNvSpPr txBox="1"/>
          <p:nvPr/>
        </p:nvSpPr>
        <p:spPr>
          <a:xfrm>
            <a:off x="4484250" y="4503138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680671d83d_0_686"/>
          <p:cNvSpPr txBox="1"/>
          <p:nvPr/>
        </p:nvSpPr>
        <p:spPr>
          <a:xfrm>
            <a:off x="4213791" y="3059541"/>
            <a:ext cx="376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to Practice!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9"/>
          <p:cNvSpPr/>
          <p:nvPr/>
        </p:nvSpPr>
        <p:spPr>
          <a:xfrm>
            <a:off x="4253260" y="49812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9">
            <a:hlinkClick action="ppaction://hlinksldjump" r:id="rId3"/>
          </p:cNvPr>
          <p:cNvSpPr txBox="1"/>
          <p:nvPr/>
        </p:nvSpPr>
        <p:spPr>
          <a:xfrm>
            <a:off x="6054364" y="5748927"/>
            <a:ext cx="15825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overview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9"/>
          <p:cNvSpPr txBox="1"/>
          <p:nvPr/>
        </p:nvSpPr>
        <p:spPr>
          <a:xfrm>
            <a:off x="4550556" y="5748927"/>
            <a:ext cx="13911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exercise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9"/>
          <p:cNvSpPr txBox="1"/>
          <p:nvPr/>
        </p:nvSpPr>
        <p:spPr>
          <a:xfrm>
            <a:off x="4509013" y="3228900"/>
            <a:ext cx="316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 Constant Terms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9"/>
          <p:cNvSpPr txBox="1"/>
          <p:nvPr/>
        </p:nvSpPr>
        <p:spPr>
          <a:xfrm>
            <a:off x="4511400" y="407250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Distribute Multiplication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5" name="Google Shape;52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3410" y="1091380"/>
            <a:ext cx="1218166" cy="1058072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9"/>
          <p:cNvSpPr txBox="1"/>
          <p:nvPr/>
        </p:nvSpPr>
        <p:spPr>
          <a:xfrm>
            <a:off x="4680345" y="2377144"/>
            <a:ext cx="2942561" cy="87776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job on completing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problem!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9"/>
          <p:cNvSpPr/>
          <p:nvPr/>
        </p:nvSpPr>
        <p:spPr>
          <a:xfrm>
            <a:off x="4600418" y="4437137"/>
            <a:ext cx="2927321" cy="25357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9"/>
          <p:cNvSpPr/>
          <p:nvPr/>
        </p:nvSpPr>
        <p:spPr>
          <a:xfrm>
            <a:off x="4580235" y="4446880"/>
            <a:ext cx="1423313" cy="243526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9" name="Google Shape;529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25782" y="4125066"/>
            <a:ext cx="225605" cy="1928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0" name="Google Shape;530;p29"/>
          <p:cNvCxnSpPr/>
          <p:nvPr/>
        </p:nvCxnSpPr>
        <p:spPr>
          <a:xfrm flipH="1">
            <a:off x="7328460" y="4356369"/>
            <a:ext cx="10123" cy="376459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1" name="Google Shape;531;p29"/>
          <p:cNvSpPr/>
          <p:nvPr/>
        </p:nvSpPr>
        <p:spPr>
          <a:xfrm>
            <a:off x="4589277" y="3663490"/>
            <a:ext cx="2927321" cy="25357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9"/>
          <p:cNvSpPr/>
          <p:nvPr/>
        </p:nvSpPr>
        <p:spPr>
          <a:xfrm>
            <a:off x="4569093" y="3664363"/>
            <a:ext cx="2103587" cy="253579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3" name="Google Shape;53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14641" y="3351419"/>
            <a:ext cx="225605" cy="1928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4" name="Google Shape;534;p29"/>
          <p:cNvCxnSpPr/>
          <p:nvPr/>
        </p:nvCxnSpPr>
        <p:spPr>
          <a:xfrm flipH="1">
            <a:off x="7317319" y="3582722"/>
            <a:ext cx="10123" cy="376459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5" name="Google Shape;535;p29"/>
          <p:cNvSpPr/>
          <p:nvPr/>
        </p:nvSpPr>
        <p:spPr>
          <a:xfrm>
            <a:off x="6674987" y="3663930"/>
            <a:ext cx="3600" cy="2535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0"/>
          <p:cNvSpPr/>
          <p:nvPr/>
        </p:nvSpPr>
        <p:spPr>
          <a:xfrm>
            <a:off x="4253260" y="49812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30">
            <a:hlinkClick action="ppaction://hlinksldjump" r:id="rId3"/>
          </p:cNvPr>
          <p:cNvSpPr txBox="1"/>
          <p:nvPr/>
        </p:nvSpPr>
        <p:spPr>
          <a:xfrm>
            <a:off x="6054364" y="5748927"/>
            <a:ext cx="15825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overview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0"/>
          <p:cNvSpPr txBox="1"/>
          <p:nvPr/>
        </p:nvSpPr>
        <p:spPr>
          <a:xfrm>
            <a:off x="4550556" y="5748927"/>
            <a:ext cx="13911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exercise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0"/>
          <p:cNvSpPr txBox="1"/>
          <p:nvPr/>
        </p:nvSpPr>
        <p:spPr>
          <a:xfrm>
            <a:off x="4509013" y="3228900"/>
            <a:ext cx="316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 Constant Terms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0"/>
          <p:cNvSpPr txBox="1"/>
          <p:nvPr/>
        </p:nvSpPr>
        <p:spPr>
          <a:xfrm>
            <a:off x="4511400" y="407250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Distribute Multiplication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5" name="Google Shape;54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3410" y="1091380"/>
            <a:ext cx="1218166" cy="1058072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30"/>
          <p:cNvSpPr txBox="1"/>
          <p:nvPr/>
        </p:nvSpPr>
        <p:spPr>
          <a:xfrm>
            <a:off x="4680345" y="2377144"/>
            <a:ext cx="2942561" cy="87776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job on completing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problem!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0"/>
          <p:cNvSpPr/>
          <p:nvPr/>
        </p:nvSpPr>
        <p:spPr>
          <a:xfrm>
            <a:off x="4600418" y="4437137"/>
            <a:ext cx="2927321" cy="25357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0"/>
          <p:cNvSpPr/>
          <p:nvPr/>
        </p:nvSpPr>
        <p:spPr>
          <a:xfrm>
            <a:off x="4580235" y="4446880"/>
            <a:ext cx="1423313" cy="243526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25782" y="4125066"/>
            <a:ext cx="225605" cy="1928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0" name="Google Shape;550;p30"/>
          <p:cNvCxnSpPr/>
          <p:nvPr/>
        </p:nvCxnSpPr>
        <p:spPr>
          <a:xfrm flipH="1">
            <a:off x="7328460" y="4356369"/>
            <a:ext cx="10123" cy="376459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1" name="Google Shape;551;p30"/>
          <p:cNvSpPr/>
          <p:nvPr/>
        </p:nvSpPr>
        <p:spPr>
          <a:xfrm>
            <a:off x="4589277" y="3663490"/>
            <a:ext cx="2927321" cy="25357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0"/>
          <p:cNvSpPr/>
          <p:nvPr/>
        </p:nvSpPr>
        <p:spPr>
          <a:xfrm>
            <a:off x="4569093" y="3664363"/>
            <a:ext cx="2103587" cy="253579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3" name="Google Shape;553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14641" y="3351419"/>
            <a:ext cx="225605" cy="1928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4" name="Google Shape;554;p30"/>
          <p:cNvCxnSpPr/>
          <p:nvPr/>
        </p:nvCxnSpPr>
        <p:spPr>
          <a:xfrm flipH="1">
            <a:off x="7317319" y="3582722"/>
            <a:ext cx="10123" cy="376459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5" name="Google Shape;555;p30"/>
          <p:cNvSpPr/>
          <p:nvPr/>
        </p:nvSpPr>
        <p:spPr>
          <a:xfrm>
            <a:off x="6674987" y="3663930"/>
            <a:ext cx="177010" cy="2535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6" name="Google Shape;556;p30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3048000" cy="1714500"/>
          </a:xfrm>
          <a:prstGeom prst="rect">
            <a:avLst/>
          </a:prstGeom>
          <a:noFill/>
          <a:ln cap="flat" cmpd="sng" w="9525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/>
          <p:nvPr/>
        </p:nvSpPr>
        <p:spPr>
          <a:xfrm>
            <a:off x="4255568" y="449073"/>
            <a:ext cx="3685600" cy="6240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9835" y="1537973"/>
            <a:ext cx="1257067" cy="1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5">
            <a:hlinkClick action="ppaction://hlinksldjump" r:id="rId4"/>
          </p:cNvPr>
          <p:cNvSpPr txBox="1"/>
          <p:nvPr/>
        </p:nvSpPr>
        <p:spPr>
          <a:xfrm>
            <a:off x="5391568" y="5395206"/>
            <a:ext cx="1413600" cy="533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Got it!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4580168" y="3107474"/>
            <a:ext cx="3036400" cy="982921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Solving equations requires different skills. I’ll show your progress for these skills like this: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4590635" y="4495368"/>
            <a:ext cx="3036400" cy="27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5"/>
          <p:cNvSpPr/>
          <p:nvPr/>
        </p:nvSpPr>
        <p:spPr>
          <a:xfrm>
            <a:off x="4569701" y="4505834"/>
            <a:ext cx="1476400" cy="261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5"/>
          <p:cNvSpPr txBox="1"/>
          <p:nvPr/>
        </p:nvSpPr>
        <p:spPr>
          <a:xfrm>
            <a:off x="8376601" y="2312806"/>
            <a:ext cx="343440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4457700" y="409040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Distribute Multiplication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1"/>
          <p:cNvSpPr/>
          <p:nvPr/>
        </p:nvSpPr>
        <p:spPr>
          <a:xfrm>
            <a:off x="4253190" y="495935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2" name="Google Shape;562;p31"/>
          <p:cNvGrpSpPr/>
          <p:nvPr/>
        </p:nvGrpSpPr>
        <p:grpSpPr>
          <a:xfrm>
            <a:off x="4546813" y="2365831"/>
            <a:ext cx="2846236" cy="279529"/>
            <a:chOff x="4589042" y="2476623"/>
            <a:chExt cx="2846236" cy="279529"/>
          </a:xfrm>
        </p:grpSpPr>
        <p:sp>
          <p:nvSpPr>
            <p:cNvPr id="563" name="Google Shape;563;p31"/>
            <p:cNvSpPr/>
            <p:nvPr/>
          </p:nvSpPr>
          <p:spPr>
            <a:xfrm>
              <a:off x="4599213" y="2480786"/>
              <a:ext cx="2836065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4589042" y="2476623"/>
              <a:ext cx="1476400" cy="279529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5" name="Google Shape;565;p31"/>
          <p:cNvGrpSpPr/>
          <p:nvPr/>
        </p:nvGrpSpPr>
        <p:grpSpPr>
          <a:xfrm>
            <a:off x="4563574" y="4792554"/>
            <a:ext cx="2831512" cy="274479"/>
            <a:chOff x="583103" y="4188080"/>
            <a:chExt cx="2831512" cy="274479"/>
          </a:xfrm>
        </p:grpSpPr>
        <p:sp>
          <p:nvSpPr>
            <p:cNvPr id="566" name="Google Shape;566;p31"/>
            <p:cNvSpPr/>
            <p:nvPr/>
          </p:nvSpPr>
          <p:spPr>
            <a:xfrm>
              <a:off x="584913" y="4190159"/>
              <a:ext cx="2829702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583103" y="4188080"/>
              <a:ext cx="2737674" cy="2724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8" name="Google Shape;568;p31"/>
          <p:cNvGrpSpPr/>
          <p:nvPr/>
        </p:nvGrpSpPr>
        <p:grpSpPr>
          <a:xfrm>
            <a:off x="4563574" y="939575"/>
            <a:ext cx="3002015" cy="923330"/>
            <a:chOff x="4579340" y="1123572"/>
            <a:chExt cx="3002015" cy="923330"/>
          </a:xfrm>
        </p:grpSpPr>
        <p:sp>
          <p:nvSpPr>
            <p:cNvPr id="569" name="Google Shape;569;p31"/>
            <p:cNvSpPr txBox="1"/>
            <p:nvPr/>
          </p:nvSpPr>
          <p:spPr>
            <a:xfrm>
              <a:off x="5172660" y="1123572"/>
              <a:ext cx="2408695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These are your skills. So far, you have mastered </a:t>
              </a:r>
              <a:r>
                <a:rPr b="1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out of 15 </a:t>
              </a: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skills.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70" name="Google Shape;570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1" name="Google Shape;571;p31"/>
          <p:cNvGrpSpPr/>
          <p:nvPr/>
        </p:nvGrpSpPr>
        <p:grpSpPr>
          <a:xfrm>
            <a:off x="4563574" y="3176920"/>
            <a:ext cx="2829600" cy="276676"/>
            <a:chOff x="591277" y="4200602"/>
            <a:chExt cx="2829600" cy="276676"/>
          </a:xfrm>
        </p:grpSpPr>
        <p:sp>
          <p:nvSpPr>
            <p:cNvPr id="572" name="Google Shape;572;p31"/>
            <p:cNvSpPr/>
            <p:nvPr/>
          </p:nvSpPr>
          <p:spPr>
            <a:xfrm>
              <a:off x="591277" y="4204878"/>
              <a:ext cx="28296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591277" y="4200602"/>
              <a:ext cx="2181900" cy="2724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4" name="Google Shape;574;p31"/>
          <p:cNvGrpSpPr/>
          <p:nvPr/>
        </p:nvGrpSpPr>
        <p:grpSpPr>
          <a:xfrm>
            <a:off x="4563574" y="3994480"/>
            <a:ext cx="2830388" cy="276068"/>
            <a:chOff x="584914" y="4196492"/>
            <a:chExt cx="2830388" cy="276068"/>
          </a:xfrm>
        </p:grpSpPr>
        <p:sp>
          <p:nvSpPr>
            <p:cNvPr id="575" name="Google Shape;575;p31"/>
            <p:cNvSpPr/>
            <p:nvPr/>
          </p:nvSpPr>
          <p:spPr>
            <a:xfrm>
              <a:off x="585702" y="4200160"/>
              <a:ext cx="28296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584914" y="4196492"/>
              <a:ext cx="469800" cy="2724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7" name="Google Shape;577;p31"/>
          <p:cNvGrpSpPr/>
          <p:nvPr/>
        </p:nvGrpSpPr>
        <p:grpSpPr>
          <a:xfrm>
            <a:off x="7625168" y="2328377"/>
            <a:ext cx="59576" cy="2752374"/>
            <a:chOff x="11545049" y="2425451"/>
            <a:chExt cx="59576" cy="2752374"/>
          </a:xfrm>
        </p:grpSpPr>
        <p:sp>
          <p:nvSpPr>
            <p:cNvPr id="578" name="Google Shape;578;p31"/>
            <p:cNvSpPr/>
            <p:nvPr/>
          </p:nvSpPr>
          <p:spPr>
            <a:xfrm>
              <a:off x="11545049" y="2425451"/>
              <a:ext cx="59576" cy="2752374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11545049" y="2430258"/>
              <a:ext cx="59576" cy="262878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0" name="Google Shape;580;p31"/>
          <p:cNvGrpSpPr/>
          <p:nvPr/>
        </p:nvGrpSpPr>
        <p:grpSpPr>
          <a:xfrm>
            <a:off x="7104297" y="2086733"/>
            <a:ext cx="234004" cy="647177"/>
            <a:chOff x="7146526" y="2197525"/>
            <a:chExt cx="234004" cy="647177"/>
          </a:xfrm>
        </p:grpSpPr>
        <p:pic>
          <p:nvPicPr>
            <p:cNvPr id="581" name="Google Shape;581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82" name="Google Shape;582;p31"/>
            <p:cNvCxnSpPr/>
            <p:nvPr/>
          </p:nvCxnSpPr>
          <p:spPr>
            <a:xfrm>
              <a:off x="7263528" y="2391882"/>
              <a:ext cx="0" cy="45282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83" name="Google Shape;583;p31"/>
          <p:cNvGrpSpPr/>
          <p:nvPr/>
        </p:nvGrpSpPr>
        <p:grpSpPr>
          <a:xfrm>
            <a:off x="7104297" y="2913112"/>
            <a:ext cx="234004" cy="647177"/>
            <a:chOff x="7146526" y="2197525"/>
            <a:chExt cx="234004" cy="647177"/>
          </a:xfrm>
        </p:grpSpPr>
        <p:pic>
          <p:nvPicPr>
            <p:cNvPr id="584" name="Google Shape;584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85" name="Google Shape;585;p31"/>
            <p:cNvCxnSpPr/>
            <p:nvPr/>
          </p:nvCxnSpPr>
          <p:spPr>
            <a:xfrm>
              <a:off x="7263528" y="2391882"/>
              <a:ext cx="0" cy="45282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86" name="Google Shape;586;p31"/>
          <p:cNvGrpSpPr/>
          <p:nvPr/>
        </p:nvGrpSpPr>
        <p:grpSpPr>
          <a:xfrm>
            <a:off x="7104297" y="3739491"/>
            <a:ext cx="234004" cy="576937"/>
            <a:chOff x="7146526" y="2197525"/>
            <a:chExt cx="234004" cy="576937"/>
          </a:xfrm>
        </p:grpSpPr>
        <p:pic>
          <p:nvPicPr>
            <p:cNvPr id="587" name="Google Shape;587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88" name="Google Shape;588;p31"/>
            <p:cNvCxnSpPr/>
            <p:nvPr/>
          </p:nvCxnSpPr>
          <p:spPr>
            <a:xfrm>
              <a:off x="7263528" y="2391882"/>
              <a:ext cx="0" cy="38258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89" name="Google Shape;589;p31"/>
          <p:cNvGrpSpPr/>
          <p:nvPr/>
        </p:nvGrpSpPr>
        <p:grpSpPr>
          <a:xfrm>
            <a:off x="7104297" y="4565869"/>
            <a:ext cx="234004" cy="576712"/>
            <a:chOff x="7146526" y="2197525"/>
            <a:chExt cx="234004" cy="576712"/>
          </a:xfrm>
        </p:grpSpPr>
        <p:pic>
          <p:nvPicPr>
            <p:cNvPr id="590" name="Google Shape;590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91" name="Google Shape;591;p31"/>
            <p:cNvCxnSpPr/>
            <p:nvPr/>
          </p:nvCxnSpPr>
          <p:spPr>
            <a:xfrm>
              <a:off x="7263528" y="2391882"/>
              <a:ext cx="0" cy="382355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92" name="Google Shape;592;p31">
            <a:hlinkClick action="ppaction://hlinksldjump" r:id="rId5"/>
          </p:cNvPr>
          <p:cNvSpPr txBox="1"/>
          <p:nvPr/>
        </p:nvSpPr>
        <p:spPr>
          <a:xfrm>
            <a:off x="5050826" y="5572050"/>
            <a:ext cx="19638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 practicing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31"/>
          <p:cNvSpPr txBox="1"/>
          <p:nvPr/>
        </p:nvSpPr>
        <p:spPr>
          <a:xfrm>
            <a:off x="4479988" y="199642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Distribute Multiplication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ey circle with a white letter in it&#10;&#10;Description automatically generated" id="594" name="Google Shape;594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82250" y="2056775"/>
            <a:ext cx="279507" cy="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31"/>
          <p:cNvSpPr txBox="1"/>
          <p:nvPr/>
        </p:nvSpPr>
        <p:spPr>
          <a:xfrm>
            <a:off x="4479975" y="278685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ey circle with a white letter in it&#10;&#10;Description automatically generated" id="596" name="Google Shape;596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70275" y="2847212"/>
            <a:ext cx="279507" cy="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31"/>
          <p:cNvSpPr txBox="1"/>
          <p:nvPr/>
        </p:nvSpPr>
        <p:spPr>
          <a:xfrm>
            <a:off x="4479988" y="3577288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Complex Division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ey circle with a white letter in it&#10;&#10;Description automatically generated" id="598" name="Google Shape;59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92975" y="3637637"/>
            <a:ext cx="279507" cy="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31"/>
          <p:cNvSpPr txBox="1"/>
          <p:nvPr/>
        </p:nvSpPr>
        <p:spPr>
          <a:xfrm>
            <a:off x="4479963" y="435437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ey circle with a white letter in it&#10;&#10;Description automatically generated" id="600" name="Google Shape;600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35100" y="4414725"/>
            <a:ext cx="279525" cy="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31"/>
          <p:cNvSpPr txBox="1"/>
          <p:nvPr/>
        </p:nvSpPr>
        <p:spPr>
          <a:xfrm>
            <a:off x="320040" y="289560"/>
            <a:ext cx="9300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680671d83d_0_450"/>
          <p:cNvSpPr/>
          <p:nvPr/>
        </p:nvSpPr>
        <p:spPr>
          <a:xfrm>
            <a:off x="4253242" y="308848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7" name="Google Shape;607;g2680671d83d_0_450"/>
          <p:cNvGrpSpPr/>
          <p:nvPr/>
        </p:nvGrpSpPr>
        <p:grpSpPr>
          <a:xfrm>
            <a:off x="4671036" y="898033"/>
            <a:ext cx="2926120" cy="646500"/>
            <a:chOff x="8643461" y="1038258"/>
            <a:chExt cx="2926120" cy="646500"/>
          </a:xfrm>
        </p:grpSpPr>
        <p:sp>
          <p:nvSpPr>
            <p:cNvPr id="608" name="Google Shape;608;g2680671d83d_0_450"/>
            <p:cNvSpPr txBox="1"/>
            <p:nvPr/>
          </p:nvSpPr>
          <p:spPr>
            <a:xfrm>
              <a:off x="9236781" y="1038258"/>
              <a:ext cx="2332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 the exercise you want to start next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9" name="Google Shape;609;g2680671d83d_0_4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43461" y="1107386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0" name="Google Shape;610;g2680671d83d_0_450"/>
          <p:cNvSpPr txBox="1"/>
          <p:nvPr/>
        </p:nvSpPr>
        <p:spPr>
          <a:xfrm>
            <a:off x="4453941" y="2222845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2680671d83d_0_450"/>
          <p:cNvSpPr txBox="1"/>
          <p:nvPr/>
        </p:nvSpPr>
        <p:spPr>
          <a:xfrm>
            <a:off x="4453941" y="2513212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2680671d83d_0_450"/>
          <p:cNvSpPr txBox="1"/>
          <p:nvPr/>
        </p:nvSpPr>
        <p:spPr>
          <a:xfrm>
            <a:off x="4453941" y="2803579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2680671d83d_0_450"/>
          <p:cNvSpPr txBox="1"/>
          <p:nvPr/>
        </p:nvSpPr>
        <p:spPr>
          <a:xfrm>
            <a:off x="4453941" y="3093946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2680671d83d_0_450"/>
          <p:cNvSpPr txBox="1"/>
          <p:nvPr/>
        </p:nvSpPr>
        <p:spPr>
          <a:xfrm>
            <a:off x="4453941" y="3384313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g2680671d83d_0_450"/>
          <p:cNvSpPr txBox="1"/>
          <p:nvPr/>
        </p:nvSpPr>
        <p:spPr>
          <a:xfrm>
            <a:off x="4453941" y="3674680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2680671d83d_0_450"/>
          <p:cNvSpPr txBox="1"/>
          <p:nvPr/>
        </p:nvSpPr>
        <p:spPr>
          <a:xfrm>
            <a:off x="4453941" y="3965047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g2680671d83d_0_450"/>
          <p:cNvSpPr txBox="1"/>
          <p:nvPr/>
        </p:nvSpPr>
        <p:spPr>
          <a:xfrm>
            <a:off x="4453941" y="4255414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g2680671d83d_0_450"/>
          <p:cNvSpPr txBox="1"/>
          <p:nvPr/>
        </p:nvSpPr>
        <p:spPr>
          <a:xfrm>
            <a:off x="4453941" y="4545781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g2680671d83d_0_450"/>
          <p:cNvSpPr txBox="1"/>
          <p:nvPr/>
        </p:nvSpPr>
        <p:spPr>
          <a:xfrm>
            <a:off x="4453941" y="4836150"/>
            <a:ext cx="88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0" name="Google Shape;620;g2680671d83d_0_450"/>
          <p:cNvGrpSpPr/>
          <p:nvPr/>
        </p:nvGrpSpPr>
        <p:grpSpPr>
          <a:xfrm>
            <a:off x="5317497" y="2298945"/>
            <a:ext cx="2063869" cy="2741254"/>
            <a:chOff x="9290009" y="2459513"/>
            <a:chExt cx="2373900" cy="2741254"/>
          </a:xfrm>
        </p:grpSpPr>
        <p:grpSp>
          <p:nvGrpSpPr>
            <p:cNvPr id="621" name="Google Shape;621;g2680671d83d_0_450"/>
            <p:cNvGrpSpPr/>
            <p:nvPr/>
          </p:nvGrpSpPr>
          <p:grpSpPr>
            <a:xfrm>
              <a:off x="9290009" y="2459513"/>
              <a:ext cx="2373900" cy="131100"/>
              <a:chOff x="9290009" y="2273774"/>
              <a:chExt cx="2373900" cy="131100"/>
            </a:xfrm>
          </p:grpSpPr>
          <p:sp>
            <p:nvSpPr>
              <p:cNvPr id="622" name="Google Shape;622;g2680671d83d_0_450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g2680671d83d_0_450"/>
              <p:cNvSpPr/>
              <p:nvPr/>
            </p:nvSpPr>
            <p:spPr>
              <a:xfrm>
                <a:off x="9290009" y="2276373"/>
                <a:ext cx="19971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4" name="Google Shape;624;g2680671d83d_0_450"/>
            <p:cNvGrpSpPr/>
            <p:nvPr/>
          </p:nvGrpSpPr>
          <p:grpSpPr>
            <a:xfrm>
              <a:off x="9290009" y="2749530"/>
              <a:ext cx="2373900" cy="131100"/>
              <a:chOff x="9290009" y="2273774"/>
              <a:chExt cx="2373900" cy="131100"/>
            </a:xfrm>
          </p:grpSpPr>
          <p:sp>
            <p:nvSpPr>
              <p:cNvPr id="625" name="Google Shape;625;g2680671d83d_0_450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g2680671d83d_0_450"/>
              <p:cNvSpPr/>
              <p:nvPr/>
            </p:nvSpPr>
            <p:spPr>
              <a:xfrm>
                <a:off x="9290009" y="2276373"/>
                <a:ext cx="16065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7" name="Google Shape;627;g2680671d83d_0_450"/>
            <p:cNvGrpSpPr/>
            <p:nvPr/>
          </p:nvGrpSpPr>
          <p:grpSpPr>
            <a:xfrm>
              <a:off x="9290009" y="3039547"/>
              <a:ext cx="2373900" cy="131100"/>
              <a:chOff x="9290009" y="2273774"/>
              <a:chExt cx="2373900" cy="131100"/>
            </a:xfrm>
          </p:grpSpPr>
          <p:sp>
            <p:nvSpPr>
              <p:cNvPr id="628" name="Google Shape;628;g2680671d83d_0_450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g2680671d83d_0_450"/>
              <p:cNvSpPr/>
              <p:nvPr/>
            </p:nvSpPr>
            <p:spPr>
              <a:xfrm>
                <a:off x="9290009" y="2276373"/>
                <a:ext cx="13923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0" name="Google Shape;630;g2680671d83d_0_450"/>
            <p:cNvGrpSpPr/>
            <p:nvPr/>
          </p:nvGrpSpPr>
          <p:grpSpPr>
            <a:xfrm>
              <a:off x="9290009" y="3329564"/>
              <a:ext cx="2373900" cy="131100"/>
              <a:chOff x="9290009" y="2273774"/>
              <a:chExt cx="2373900" cy="131100"/>
            </a:xfrm>
          </p:grpSpPr>
          <p:sp>
            <p:nvSpPr>
              <p:cNvPr id="631" name="Google Shape;631;g2680671d83d_0_450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g2680671d83d_0_450"/>
              <p:cNvSpPr/>
              <p:nvPr/>
            </p:nvSpPr>
            <p:spPr>
              <a:xfrm>
                <a:off x="9290009" y="2276373"/>
                <a:ext cx="12939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3" name="Google Shape;633;g2680671d83d_0_450"/>
            <p:cNvGrpSpPr/>
            <p:nvPr/>
          </p:nvGrpSpPr>
          <p:grpSpPr>
            <a:xfrm>
              <a:off x="9290009" y="3619581"/>
              <a:ext cx="2373900" cy="131100"/>
              <a:chOff x="9290009" y="2273774"/>
              <a:chExt cx="2373900" cy="131100"/>
            </a:xfrm>
          </p:grpSpPr>
          <p:sp>
            <p:nvSpPr>
              <p:cNvPr id="634" name="Google Shape;634;g2680671d83d_0_450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g2680671d83d_0_450"/>
              <p:cNvSpPr/>
              <p:nvPr/>
            </p:nvSpPr>
            <p:spPr>
              <a:xfrm>
                <a:off x="9290009" y="2276373"/>
                <a:ext cx="11541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6" name="Google Shape;636;g2680671d83d_0_450"/>
            <p:cNvGrpSpPr/>
            <p:nvPr/>
          </p:nvGrpSpPr>
          <p:grpSpPr>
            <a:xfrm>
              <a:off x="9290009" y="3909598"/>
              <a:ext cx="2373900" cy="131100"/>
              <a:chOff x="9290009" y="2273774"/>
              <a:chExt cx="2373900" cy="131100"/>
            </a:xfrm>
          </p:grpSpPr>
          <p:sp>
            <p:nvSpPr>
              <p:cNvPr id="637" name="Google Shape;637;g2680671d83d_0_450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g2680671d83d_0_450"/>
              <p:cNvSpPr/>
              <p:nvPr/>
            </p:nvSpPr>
            <p:spPr>
              <a:xfrm>
                <a:off x="9290009" y="2276373"/>
                <a:ext cx="10605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g2680671d83d_0_450"/>
            <p:cNvGrpSpPr/>
            <p:nvPr/>
          </p:nvGrpSpPr>
          <p:grpSpPr>
            <a:xfrm>
              <a:off x="9290009" y="4199615"/>
              <a:ext cx="2373900" cy="131100"/>
              <a:chOff x="9290009" y="2273774"/>
              <a:chExt cx="2373900" cy="131100"/>
            </a:xfrm>
          </p:grpSpPr>
          <p:sp>
            <p:nvSpPr>
              <p:cNvPr id="640" name="Google Shape;640;g2680671d83d_0_450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g2680671d83d_0_450"/>
              <p:cNvSpPr/>
              <p:nvPr/>
            </p:nvSpPr>
            <p:spPr>
              <a:xfrm>
                <a:off x="9290009" y="2276373"/>
                <a:ext cx="6111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2" name="Google Shape;642;g2680671d83d_0_450"/>
            <p:cNvGrpSpPr/>
            <p:nvPr/>
          </p:nvGrpSpPr>
          <p:grpSpPr>
            <a:xfrm>
              <a:off x="9290009" y="4489632"/>
              <a:ext cx="2373900" cy="131100"/>
              <a:chOff x="9290009" y="2273774"/>
              <a:chExt cx="2373900" cy="131100"/>
            </a:xfrm>
          </p:grpSpPr>
          <p:sp>
            <p:nvSpPr>
              <p:cNvPr id="643" name="Google Shape;643;g2680671d83d_0_450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g2680671d83d_0_450"/>
              <p:cNvSpPr/>
              <p:nvPr/>
            </p:nvSpPr>
            <p:spPr>
              <a:xfrm>
                <a:off x="9290010" y="2276373"/>
                <a:ext cx="4923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5" name="Google Shape;645;g2680671d83d_0_450"/>
            <p:cNvGrpSpPr/>
            <p:nvPr/>
          </p:nvGrpSpPr>
          <p:grpSpPr>
            <a:xfrm>
              <a:off x="9290009" y="4779649"/>
              <a:ext cx="2373900" cy="131100"/>
              <a:chOff x="9290009" y="2273774"/>
              <a:chExt cx="2373900" cy="131100"/>
            </a:xfrm>
          </p:grpSpPr>
          <p:sp>
            <p:nvSpPr>
              <p:cNvPr id="646" name="Google Shape;646;g2680671d83d_0_450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g2680671d83d_0_450"/>
              <p:cNvSpPr/>
              <p:nvPr/>
            </p:nvSpPr>
            <p:spPr>
              <a:xfrm>
                <a:off x="9290010" y="2276373"/>
                <a:ext cx="555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8" name="Google Shape;648;g2680671d83d_0_450"/>
            <p:cNvGrpSpPr/>
            <p:nvPr/>
          </p:nvGrpSpPr>
          <p:grpSpPr>
            <a:xfrm>
              <a:off x="9290009" y="5069667"/>
              <a:ext cx="2373900" cy="131100"/>
              <a:chOff x="9290009" y="2273774"/>
              <a:chExt cx="2373900" cy="131100"/>
            </a:xfrm>
          </p:grpSpPr>
          <p:sp>
            <p:nvSpPr>
              <p:cNvPr id="649" name="Google Shape;649;g2680671d83d_0_450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g2680671d83d_0_450"/>
              <p:cNvSpPr/>
              <p:nvPr/>
            </p:nvSpPr>
            <p:spPr>
              <a:xfrm>
                <a:off x="9290009" y="2276373"/>
                <a:ext cx="456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51" name="Google Shape;651;g2680671d83d_0_450"/>
          <p:cNvGrpSpPr/>
          <p:nvPr/>
        </p:nvGrpSpPr>
        <p:grpSpPr>
          <a:xfrm>
            <a:off x="7572624" y="2285226"/>
            <a:ext cx="59700" cy="2752500"/>
            <a:chOff x="11545049" y="2425451"/>
            <a:chExt cx="59700" cy="2752500"/>
          </a:xfrm>
        </p:grpSpPr>
        <p:sp>
          <p:nvSpPr>
            <p:cNvPr id="652" name="Google Shape;652;g2680671d83d_0_450"/>
            <p:cNvSpPr/>
            <p:nvPr/>
          </p:nvSpPr>
          <p:spPr>
            <a:xfrm>
              <a:off x="11545049" y="2425451"/>
              <a:ext cx="59700" cy="275250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g2680671d83d_0_450"/>
            <p:cNvSpPr/>
            <p:nvPr/>
          </p:nvSpPr>
          <p:spPr>
            <a:xfrm>
              <a:off x="11545049" y="2430258"/>
              <a:ext cx="59700" cy="262800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4" name="Google Shape;654;g2680671d83d_0_450"/>
          <p:cNvSpPr txBox="1"/>
          <p:nvPr/>
        </p:nvSpPr>
        <p:spPr>
          <a:xfrm>
            <a:off x="4447957" y="1905265"/>
            <a:ext cx="259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Your mastery of skills in these exercises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5" name="Google Shape;655;g2680671d83d_0_450"/>
          <p:cNvGrpSpPr/>
          <p:nvPr/>
        </p:nvGrpSpPr>
        <p:grpSpPr>
          <a:xfrm>
            <a:off x="7157972" y="1906687"/>
            <a:ext cx="499312" cy="276900"/>
            <a:chOff x="12050185" y="1943726"/>
            <a:chExt cx="499312" cy="276900"/>
          </a:xfrm>
        </p:grpSpPr>
        <p:cxnSp>
          <p:nvCxnSpPr>
            <p:cNvPr id="656" name="Google Shape;656;g2680671d83d_0_450"/>
            <p:cNvCxnSpPr/>
            <p:nvPr/>
          </p:nvCxnSpPr>
          <p:spPr>
            <a:xfrm rot="10800000">
              <a:off x="12139294" y="2018311"/>
              <a:ext cx="0" cy="1278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57" name="Google Shape;657;g2680671d83d_0_450"/>
            <p:cNvSpPr txBox="1"/>
            <p:nvPr/>
          </p:nvSpPr>
          <p:spPr>
            <a:xfrm>
              <a:off x="12108497" y="1943726"/>
              <a:ext cx="44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Sort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g2680671d83d_0_450"/>
            <p:cNvSpPr/>
            <p:nvPr/>
          </p:nvSpPr>
          <p:spPr>
            <a:xfrm>
              <a:off x="12050185" y="1971666"/>
              <a:ext cx="473700" cy="2259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680671d83d_0_1052"/>
          <p:cNvSpPr/>
          <p:nvPr/>
        </p:nvSpPr>
        <p:spPr>
          <a:xfrm>
            <a:off x="4253242" y="308848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g2680671d83d_0_1052"/>
          <p:cNvGrpSpPr/>
          <p:nvPr/>
        </p:nvGrpSpPr>
        <p:grpSpPr>
          <a:xfrm>
            <a:off x="4671036" y="662903"/>
            <a:ext cx="2926120" cy="646500"/>
            <a:chOff x="8643461" y="1038258"/>
            <a:chExt cx="2926120" cy="646500"/>
          </a:xfrm>
        </p:grpSpPr>
        <p:sp>
          <p:nvSpPr>
            <p:cNvPr id="665" name="Google Shape;665;g2680671d83d_0_1052"/>
            <p:cNvSpPr txBox="1"/>
            <p:nvPr/>
          </p:nvSpPr>
          <p:spPr>
            <a:xfrm>
              <a:off x="9236781" y="1038258"/>
              <a:ext cx="2332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 the exercise you want to start next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66" name="Google Shape;666;g2680671d83d_0_10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43461" y="1107386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7" name="Google Shape;667;g2680671d83d_0_1052"/>
          <p:cNvSpPr txBox="1"/>
          <p:nvPr/>
        </p:nvSpPr>
        <p:spPr>
          <a:xfrm>
            <a:off x="5391610" y="5522081"/>
            <a:ext cx="14136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8" name="Google Shape;668;g2680671d83d_0_1052"/>
          <p:cNvGrpSpPr/>
          <p:nvPr/>
        </p:nvGrpSpPr>
        <p:grpSpPr>
          <a:xfrm>
            <a:off x="4445229" y="1962315"/>
            <a:ext cx="3078900" cy="1155234"/>
            <a:chOff x="8417654" y="2127940"/>
            <a:chExt cx="3078900" cy="1155234"/>
          </a:xfrm>
        </p:grpSpPr>
        <p:sp>
          <p:nvSpPr>
            <p:cNvPr id="669" name="Google Shape;669;g2680671d83d_0_1052"/>
            <p:cNvSpPr/>
            <p:nvPr/>
          </p:nvSpPr>
          <p:spPr>
            <a:xfrm>
              <a:off x="8417654" y="2993974"/>
              <a:ext cx="3078900" cy="289200"/>
            </a:xfrm>
            <a:prstGeom prst="roundRect">
              <a:avLst>
                <a:gd fmla="val 8507" name="adj"/>
              </a:avLst>
            </a:prstGeom>
            <a:solidFill>
              <a:srgbClr val="E4BD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g2680671d83d_0_1052"/>
            <p:cNvSpPr txBox="1"/>
            <p:nvPr/>
          </p:nvSpPr>
          <p:spPr>
            <a:xfrm>
              <a:off x="8426366" y="2127940"/>
              <a:ext cx="810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GB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Exercise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g2680671d83d_0_1052"/>
            <p:cNvSpPr txBox="1"/>
            <p:nvPr/>
          </p:nvSpPr>
          <p:spPr>
            <a:xfrm>
              <a:off x="8426366" y="2418307"/>
              <a:ext cx="810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GB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Exercise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g2680671d83d_0_1052"/>
            <p:cNvSpPr txBox="1"/>
            <p:nvPr/>
          </p:nvSpPr>
          <p:spPr>
            <a:xfrm>
              <a:off x="8426366" y="2708674"/>
              <a:ext cx="810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GB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Exercise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g2680671d83d_0_1052"/>
            <p:cNvSpPr txBox="1"/>
            <p:nvPr/>
          </p:nvSpPr>
          <p:spPr>
            <a:xfrm>
              <a:off x="8426366" y="2999041"/>
              <a:ext cx="810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GB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Exercise 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4" name="Google Shape;674;g2680671d83d_0_1052"/>
            <p:cNvGrpSpPr/>
            <p:nvPr/>
          </p:nvGrpSpPr>
          <p:grpSpPr>
            <a:xfrm>
              <a:off x="9289922" y="2204040"/>
              <a:ext cx="2063869" cy="131100"/>
              <a:chOff x="9290009" y="2273774"/>
              <a:chExt cx="2373900" cy="131100"/>
            </a:xfrm>
          </p:grpSpPr>
          <p:sp>
            <p:nvSpPr>
              <p:cNvPr id="675" name="Google Shape;675;g2680671d83d_0_1052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g2680671d83d_0_1052"/>
              <p:cNvSpPr/>
              <p:nvPr/>
            </p:nvSpPr>
            <p:spPr>
              <a:xfrm>
                <a:off x="9290009" y="2276373"/>
                <a:ext cx="19971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7" name="Google Shape;677;g2680671d83d_0_1052"/>
            <p:cNvGrpSpPr/>
            <p:nvPr/>
          </p:nvGrpSpPr>
          <p:grpSpPr>
            <a:xfrm>
              <a:off x="9289922" y="2494057"/>
              <a:ext cx="2063869" cy="131100"/>
              <a:chOff x="9290009" y="2273774"/>
              <a:chExt cx="2373900" cy="131100"/>
            </a:xfrm>
          </p:grpSpPr>
          <p:sp>
            <p:nvSpPr>
              <p:cNvPr id="678" name="Google Shape;678;g2680671d83d_0_1052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g2680671d83d_0_1052"/>
              <p:cNvSpPr/>
              <p:nvPr/>
            </p:nvSpPr>
            <p:spPr>
              <a:xfrm>
                <a:off x="9290009" y="2276373"/>
                <a:ext cx="16065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0" name="Google Shape;680;g2680671d83d_0_1052"/>
            <p:cNvGrpSpPr/>
            <p:nvPr/>
          </p:nvGrpSpPr>
          <p:grpSpPr>
            <a:xfrm>
              <a:off x="9289922" y="2784074"/>
              <a:ext cx="2063869" cy="131100"/>
              <a:chOff x="9290009" y="2273774"/>
              <a:chExt cx="2373900" cy="131100"/>
            </a:xfrm>
          </p:grpSpPr>
          <p:sp>
            <p:nvSpPr>
              <p:cNvPr id="681" name="Google Shape;681;g2680671d83d_0_1052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g2680671d83d_0_1052"/>
              <p:cNvSpPr/>
              <p:nvPr/>
            </p:nvSpPr>
            <p:spPr>
              <a:xfrm>
                <a:off x="9290009" y="2276373"/>
                <a:ext cx="13923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3" name="Google Shape;683;g2680671d83d_0_1052"/>
            <p:cNvGrpSpPr/>
            <p:nvPr/>
          </p:nvGrpSpPr>
          <p:grpSpPr>
            <a:xfrm>
              <a:off x="9289922" y="3074091"/>
              <a:ext cx="2063869" cy="131100"/>
              <a:chOff x="9290009" y="2273774"/>
              <a:chExt cx="2373900" cy="131100"/>
            </a:xfrm>
          </p:grpSpPr>
          <p:sp>
            <p:nvSpPr>
              <p:cNvPr id="684" name="Google Shape;684;g2680671d83d_0_1052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g2680671d83d_0_1052"/>
              <p:cNvSpPr/>
              <p:nvPr/>
            </p:nvSpPr>
            <p:spPr>
              <a:xfrm>
                <a:off x="9290009" y="2276373"/>
                <a:ext cx="12939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86" name="Google Shape;686;g2680671d83d_0_1052"/>
          <p:cNvGrpSpPr/>
          <p:nvPr/>
        </p:nvGrpSpPr>
        <p:grpSpPr>
          <a:xfrm>
            <a:off x="7572624" y="2024791"/>
            <a:ext cx="59700" cy="1101826"/>
            <a:chOff x="11545049" y="2425451"/>
            <a:chExt cx="59700" cy="2752500"/>
          </a:xfrm>
        </p:grpSpPr>
        <p:sp>
          <p:nvSpPr>
            <p:cNvPr id="687" name="Google Shape;687;g2680671d83d_0_1052"/>
            <p:cNvSpPr/>
            <p:nvPr/>
          </p:nvSpPr>
          <p:spPr>
            <a:xfrm>
              <a:off x="11545049" y="2425451"/>
              <a:ext cx="59700" cy="275250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g2680671d83d_0_1052"/>
            <p:cNvSpPr/>
            <p:nvPr/>
          </p:nvSpPr>
          <p:spPr>
            <a:xfrm>
              <a:off x="11545049" y="2430258"/>
              <a:ext cx="59700" cy="262800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9" name="Google Shape;689;g2680671d83d_0_1052"/>
          <p:cNvSpPr txBox="1"/>
          <p:nvPr/>
        </p:nvSpPr>
        <p:spPr>
          <a:xfrm>
            <a:off x="4447957" y="1644735"/>
            <a:ext cx="259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Your mastery of skills in these exercises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0" name="Google Shape;690;g2680671d83d_0_1052"/>
          <p:cNvGrpSpPr/>
          <p:nvPr/>
        </p:nvGrpSpPr>
        <p:grpSpPr>
          <a:xfrm>
            <a:off x="7157972" y="1646157"/>
            <a:ext cx="499312" cy="276900"/>
            <a:chOff x="12050185" y="1943726"/>
            <a:chExt cx="499312" cy="276900"/>
          </a:xfrm>
        </p:grpSpPr>
        <p:cxnSp>
          <p:nvCxnSpPr>
            <p:cNvPr id="691" name="Google Shape;691;g2680671d83d_0_1052"/>
            <p:cNvCxnSpPr/>
            <p:nvPr/>
          </p:nvCxnSpPr>
          <p:spPr>
            <a:xfrm rot="10800000">
              <a:off x="12139294" y="2018311"/>
              <a:ext cx="0" cy="1278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92" name="Google Shape;692;g2680671d83d_0_1052"/>
            <p:cNvSpPr txBox="1"/>
            <p:nvPr/>
          </p:nvSpPr>
          <p:spPr>
            <a:xfrm>
              <a:off x="12108497" y="1943726"/>
              <a:ext cx="44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Sort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g2680671d83d_0_1052"/>
            <p:cNvSpPr/>
            <p:nvPr/>
          </p:nvSpPr>
          <p:spPr>
            <a:xfrm>
              <a:off x="12050185" y="1971666"/>
              <a:ext cx="473700" cy="2259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4" name="Google Shape;694;g2680671d83d_0_1052"/>
          <p:cNvGrpSpPr/>
          <p:nvPr/>
        </p:nvGrpSpPr>
        <p:grpSpPr>
          <a:xfrm>
            <a:off x="4554933" y="3315540"/>
            <a:ext cx="3188634" cy="1830741"/>
            <a:chOff x="7253742" y="6036527"/>
            <a:chExt cx="3188634" cy="1830741"/>
          </a:xfrm>
        </p:grpSpPr>
        <p:grpSp>
          <p:nvGrpSpPr>
            <p:cNvPr id="695" name="Google Shape;695;g2680671d83d_0_1052"/>
            <p:cNvGrpSpPr/>
            <p:nvPr/>
          </p:nvGrpSpPr>
          <p:grpSpPr>
            <a:xfrm>
              <a:off x="7253742" y="6366679"/>
              <a:ext cx="3072965" cy="1500589"/>
              <a:chOff x="8382784" y="3754834"/>
              <a:chExt cx="3072965" cy="1500589"/>
            </a:xfrm>
          </p:grpSpPr>
          <p:grpSp>
            <p:nvGrpSpPr>
              <p:cNvPr id="696" name="Google Shape;696;g2680671d83d_0_1052"/>
              <p:cNvGrpSpPr/>
              <p:nvPr/>
            </p:nvGrpSpPr>
            <p:grpSpPr>
              <a:xfrm>
                <a:off x="8398529" y="3754834"/>
                <a:ext cx="3057220" cy="512516"/>
                <a:chOff x="4560266" y="2609858"/>
                <a:chExt cx="3057220" cy="512516"/>
              </a:xfrm>
            </p:grpSpPr>
            <p:sp>
              <p:nvSpPr>
                <p:cNvPr id="697" name="Google Shape;697;g2680671d83d_0_1052"/>
                <p:cNvSpPr/>
                <p:nvPr/>
              </p:nvSpPr>
              <p:spPr>
                <a:xfrm>
                  <a:off x="4581186" y="2893537"/>
                  <a:ext cx="3036300" cy="1755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00"/>
                    <a:buFont typeface="Arial"/>
                    <a:buNone/>
                  </a:pPr>
                  <a:r>
                    <a:t/>
                  </a:r>
                  <a:endParaRPr b="0" i="0" sz="13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g2680671d83d_0_1052"/>
                <p:cNvSpPr/>
                <p:nvPr/>
              </p:nvSpPr>
              <p:spPr>
                <a:xfrm>
                  <a:off x="4560266" y="2894466"/>
                  <a:ext cx="2727300" cy="175500"/>
                </a:xfrm>
                <a:prstGeom prst="rect">
                  <a:avLst/>
                </a:prstGeom>
                <a:solidFill>
                  <a:srgbClr val="9900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00"/>
                    <a:buFont typeface="Arial"/>
                    <a:buNone/>
                  </a:pPr>
                  <a:r>
                    <a:t/>
                  </a:r>
                  <a:endParaRPr b="0" i="0" sz="13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99" name="Google Shape;699;g2680671d83d_0_105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7315316" y="2609858"/>
                  <a:ext cx="234004" cy="2072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</p:pic>
            <p:cxnSp>
              <p:nvCxnSpPr>
                <p:cNvPr id="700" name="Google Shape;700;g2680671d83d_0_1052"/>
                <p:cNvCxnSpPr/>
                <p:nvPr/>
              </p:nvCxnSpPr>
              <p:spPr>
                <a:xfrm flipH="1">
                  <a:off x="7417988" y="2806774"/>
                  <a:ext cx="3300" cy="3156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1C23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01" name="Google Shape;701;g2680671d83d_0_1052"/>
              <p:cNvGrpSpPr/>
              <p:nvPr/>
            </p:nvGrpSpPr>
            <p:grpSpPr>
              <a:xfrm>
                <a:off x="8382915" y="4283918"/>
                <a:ext cx="3057234" cy="464082"/>
                <a:chOff x="567834" y="3936734"/>
                <a:chExt cx="3057234" cy="464082"/>
              </a:xfrm>
            </p:grpSpPr>
            <p:sp>
              <p:nvSpPr>
                <p:cNvPr id="702" name="Google Shape;702;g2680671d83d_0_1052"/>
                <p:cNvSpPr/>
                <p:nvPr/>
              </p:nvSpPr>
              <p:spPr>
                <a:xfrm>
                  <a:off x="588768" y="4210379"/>
                  <a:ext cx="3036300" cy="1866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00"/>
                    <a:buFont typeface="Arial"/>
                    <a:buNone/>
                  </a:pPr>
                  <a:r>
                    <a:t/>
                  </a:r>
                  <a:endParaRPr b="0" i="0" sz="13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3" name="Google Shape;703;g2680671d83d_0_1052"/>
                <p:cNvSpPr/>
                <p:nvPr/>
              </p:nvSpPr>
              <p:spPr>
                <a:xfrm>
                  <a:off x="567834" y="4220845"/>
                  <a:ext cx="1476300" cy="179100"/>
                </a:xfrm>
                <a:prstGeom prst="rect">
                  <a:avLst/>
                </a:prstGeom>
                <a:solidFill>
                  <a:srgbClr val="9900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00"/>
                    <a:buFont typeface="Arial"/>
                    <a:buNone/>
                  </a:pPr>
                  <a:r>
                    <a:t/>
                  </a:r>
                  <a:endParaRPr b="0" i="0" sz="13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704" name="Google Shape;704;g2680671d83d_0_105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310869" y="3936734"/>
                  <a:ext cx="234004" cy="2072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</p:pic>
            <p:cxnSp>
              <p:nvCxnSpPr>
                <p:cNvPr id="705" name="Google Shape;705;g2680671d83d_0_1052"/>
                <p:cNvCxnSpPr/>
                <p:nvPr/>
              </p:nvCxnSpPr>
              <p:spPr>
                <a:xfrm flipH="1">
                  <a:off x="3413270" y="4123616"/>
                  <a:ext cx="15600" cy="2772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1C23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06" name="Google Shape;706;g2680671d83d_0_1052"/>
              <p:cNvGrpSpPr/>
              <p:nvPr/>
            </p:nvGrpSpPr>
            <p:grpSpPr>
              <a:xfrm>
                <a:off x="8382784" y="4784125"/>
                <a:ext cx="3057234" cy="471298"/>
                <a:chOff x="567703" y="3936734"/>
                <a:chExt cx="3057234" cy="471298"/>
              </a:xfrm>
            </p:grpSpPr>
            <p:sp>
              <p:nvSpPr>
                <p:cNvPr id="707" name="Google Shape;707;g2680671d83d_0_1052"/>
                <p:cNvSpPr/>
                <p:nvPr/>
              </p:nvSpPr>
              <p:spPr>
                <a:xfrm>
                  <a:off x="588637" y="4217595"/>
                  <a:ext cx="3036300" cy="1866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00"/>
                    <a:buFont typeface="Arial"/>
                    <a:buNone/>
                  </a:pPr>
                  <a:r>
                    <a:t/>
                  </a:r>
                  <a:endParaRPr b="0" i="0" sz="13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8" name="Google Shape;708;g2680671d83d_0_1052"/>
                <p:cNvSpPr/>
                <p:nvPr/>
              </p:nvSpPr>
              <p:spPr>
                <a:xfrm>
                  <a:off x="567703" y="4228062"/>
                  <a:ext cx="469800" cy="171300"/>
                </a:xfrm>
                <a:prstGeom prst="rect">
                  <a:avLst/>
                </a:prstGeom>
                <a:solidFill>
                  <a:srgbClr val="9900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00"/>
                    <a:buFont typeface="Arial"/>
                    <a:buNone/>
                  </a:pPr>
                  <a:r>
                    <a:t/>
                  </a:r>
                  <a:endParaRPr b="0" i="0" sz="13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709" name="Google Shape;709;g2680671d83d_0_105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310869" y="3936734"/>
                  <a:ext cx="234004" cy="2072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</p:pic>
            <p:cxnSp>
              <p:nvCxnSpPr>
                <p:cNvPr id="710" name="Google Shape;710;g2680671d83d_0_1052"/>
                <p:cNvCxnSpPr/>
                <p:nvPr/>
              </p:nvCxnSpPr>
              <p:spPr>
                <a:xfrm flipH="1">
                  <a:off x="3413139" y="4130832"/>
                  <a:ext cx="15600" cy="2772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1C23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711" name="Google Shape;711;g2680671d83d_0_1052"/>
            <p:cNvSpPr txBox="1"/>
            <p:nvPr/>
          </p:nvSpPr>
          <p:spPr>
            <a:xfrm>
              <a:off x="7274676" y="6036527"/>
              <a:ext cx="3167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This exercise practices 3 skills: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2" name="Google Shape;712;g2680671d83d_0_1052"/>
          <p:cNvSpPr txBox="1"/>
          <p:nvPr/>
        </p:nvSpPr>
        <p:spPr>
          <a:xfrm>
            <a:off x="4511400" y="3590400"/>
            <a:ext cx="316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 Constant Terms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g2680671d83d_0_1052"/>
          <p:cNvSpPr txBox="1"/>
          <p:nvPr/>
        </p:nvSpPr>
        <p:spPr>
          <a:xfrm>
            <a:off x="4511388" y="4095988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 Division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g2680671d83d_0_1052"/>
          <p:cNvSpPr txBox="1"/>
          <p:nvPr/>
        </p:nvSpPr>
        <p:spPr>
          <a:xfrm>
            <a:off x="4511400" y="4612213"/>
            <a:ext cx="316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Division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680671d83d_0_1165"/>
          <p:cNvSpPr txBox="1"/>
          <p:nvPr/>
        </p:nvSpPr>
        <p:spPr>
          <a:xfrm>
            <a:off x="4213791" y="3059541"/>
            <a:ext cx="376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to Practice!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680671d83d_0_1181"/>
          <p:cNvSpPr/>
          <p:nvPr/>
        </p:nvSpPr>
        <p:spPr>
          <a:xfrm>
            <a:off x="4253260" y="49812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g2680671d83d_0_1181">
            <a:hlinkClick action="ppaction://hlinksldjump" r:id="rId3"/>
          </p:cNvPr>
          <p:cNvSpPr txBox="1"/>
          <p:nvPr/>
        </p:nvSpPr>
        <p:spPr>
          <a:xfrm>
            <a:off x="6054364" y="5748927"/>
            <a:ext cx="15825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overview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g2680671d83d_0_1181"/>
          <p:cNvSpPr txBox="1"/>
          <p:nvPr/>
        </p:nvSpPr>
        <p:spPr>
          <a:xfrm>
            <a:off x="4550556" y="5748927"/>
            <a:ext cx="13911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exercise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7" name="Google Shape;727;g2680671d83d_0_11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3410" y="1091380"/>
            <a:ext cx="1218165" cy="1058072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g2680671d83d_0_1181"/>
          <p:cNvSpPr txBox="1"/>
          <p:nvPr/>
        </p:nvSpPr>
        <p:spPr>
          <a:xfrm>
            <a:off x="4680345" y="2377144"/>
            <a:ext cx="2942560" cy="87776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job, you did well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all skills.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g2680671d83d_0_1181"/>
          <p:cNvSpPr/>
          <p:nvPr/>
        </p:nvSpPr>
        <p:spPr>
          <a:xfrm>
            <a:off x="4600418" y="4437136"/>
            <a:ext cx="2927320" cy="25357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g2680671d83d_0_1181"/>
          <p:cNvSpPr/>
          <p:nvPr/>
        </p:nvSpPr>
        <p:spPr>
          <a:xfrm>
            <a:off x="4580226" y="4446873"/>
            <a:ext cx="1218246" cy="243526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1" name="Google Shape;731;g2680671d83d_0_11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25781" y="4125065"/>
            <a:ext cx="225605" cy="1928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2" name="Google Shape;732;g2680671d83d_0_1181"/>
          <p:cNvCxnSpPr/>
          <p:nvPr/>
        </p:nvCxnSpPr>
        <p:spPr>
          <a:xfrm flipH="1">
            <a:off x="7328459" y="4356368"/>
            <a:ext cx="10123" cy="376459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3" name="Google Shape;733;g2680671d83d_0_1181"/>
          <p:cNvGrpSpPr/>
          <p:nvPr/>
        </p:nvGrpSpPr>
        <p:grpSpPr>
          <a:xfrm>
            <a:off x="7220775" y="4891042"/>
            <a:ext cx="225605" cy="607762"/>
            <a:chOff x="3310869" y="3936734"/>
            <a:chExt cx="234004" cy="652870"/>
          </a:xfrm>
        </p:grpSpPr>
        <p:pic>
          <p:nvPicPr>
            <p:cNvPr id="734" name="Google Shape;734;g2680671d83d_0_118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10869" y="3936734"/>
              <a:ext cx="234004" cy="207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35" name="Google Shape;735;g2680671d83d_0_1181"/>
            <p:cNvCxnSpPr/>
            <p:nvPr/>
          </p:nvCxnSpPr>
          <p:spPr>
            <a:xfrm flipH="1">
              <a:off x="3417369" y="4185204"/>
              <a:ext cx="10500" cy="4044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36" name="Google Shape;736;g2680671d83d_0_1181"/>
          <p:cNvSpPr/>
          <p:nvPr/>
        </p:nvSpPr>
        <p:spPr>
          <a:xfrm>
            <a:off x="5798481" y="4437149"/>
            <a:ext cx="3600" cy="2535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g2680671d83d_0_1181"/>
          <p:cNvSpPr/>
          <p:nvPr/>
        </p:nvSpPr>
        <p:spPr>
          <a:xfrm>
            <a:off x="4589277" y="3663490"/>
            <a:ext cx="2927320" cy="25357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g2680671d83d_0_1181"/>
          <p:cNvSpPr/>
          <p:nvPr/>
        </p:nvSpPr>
        <p:spPr>
          <a:xfrm>
            <a:off x="4569101" y="3664375"/>
            <a:ext cx="2389671" cy="253579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9" name="Google Shape;739;g2680671d83d_0_11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14640" y="3351419"/>
            <a:ext cx="225605" cy="1928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0" name="Google Shape;740;g2680671d83d_0_1181"/>
          <p:cNvCxnSpPr/>
          <p:nvPr/>
        </p:nvCxnSpPr>
        <p:spPr>
          <a:xfrm flipH="1">
            <a:off x="7317318" y="3568726"/>
            <a:ext cx="10123" cy="376459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1" name="Google Shape;741;g2680671d83d_0_1181"/>
          <p:cNvSpPr/>
          <p:nvPr/>
        </p:nvSpPr>
        <p:spPr>
          <a:xfrm>
            <a:off x="6958772" y="3663924"/>
            <a:ext cx="3600" cy="2535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g2680671d83d_0_1181"/>
          <p:cNvSpPr txBox="1"/>
          <p:nvPr/>
        </p:nvSpPr>
        <p:spPr>
          <a:xfrm>
            <a:off x="4509013" y="322890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g2680671d83d_0_1181"/>
          <p:cNvSpPr txBox="1"/>
          <p:nvPr/>
        </p:nvSpPr>
        <p:spPr>
          <a:xfrm>
            <a:off x="4511400" y="407250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 Division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4" name="Google Shape;744;g2680671d83d_0_1181"/>
          <p:cNvCxnSpPr/>
          <p:nvPr/>
        </p:nvCxnSpPr>
        <p:spPr>
          <a:xfrm flipH="1">
            <a:off x="7326833" y="3629094"/>
            <a:ext cx="10200" cy="3765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45" name="Google Shape;745;g2680671d83d_0_1181"/>
          <p:cNvGrpSpPr/>
          <p:nvPr/>
        </p:nvGrpSpPr>
        <p:grpSpPr>
          <a:xfrm>
            <a:off x="4550554" y="5175225"/>
            <a:ext cx="2947493" cy="253577"/>
            <a:chOff x="566818" y="4271967"/>
            <a:chExt cx="3057249" cy="272400"/>
          </a:xfrm>
        </p:grpSpPr>
        <p:sp>
          <p:nvSpPr>
            <p:cNvPr id="746" name="Google Shape;746;g2680671d83d_0_1181"/>
            <p:cNvSpPr/>
            <p:nvPr/>
          </p:nvSpPr>
          <p:spPr>
            <a:xfrm>
              <a:off x="587767" y="4271967"/>
              <a:ext cx="30363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g2680671d83d_0_1181"/>
            <p:cNvSpPr/>
            <p:nvPr/>
          </p:nvSpPr>
          <p:spPr>
            <a:xfrm>
              <a:off x="566818" y="4282440"/>
              <a:ext cx="605475" cy="2616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8" name="Google Shape;748;g2680671d83d_0_1181"/>
          <p:cNvSpPr txBox="1"/>
          <p:nvPr/>
        </p:nvSpPr>
        <p:spPr>
          <a:xfrm>
            <a:off x="4509025" y="484072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Division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g2680671d83d_0_1181"/>
          <p:cNvSpPr/>
          <p:nvPr/>
        </p:nvSpPr>
        <p:spPr>
          <a:xfrm>
            <a:off x="5137750" y="5175275"/>
            <a:ext cx="3600" cy="25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0" name="Google Shape;750;g2680671d83d_0_1181"/>
          <p:cNvCxnSpPr/>
          <p:nvPr/>
        </p:nvCxnSpPr>
        <p:spPr>
          <a:xfrm flipH="1">
            <a:off x="7326833" y="5113757"/>
            <a:ext cx="10200" cy="3765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2"/>
          <p:cNvSpPr/>
          <p:nvPr/>
        </p:nvSpPr>
        <p:spPr>
          <a:xfrm>
            <a:off x="4253260" y="49812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32">
            <a:hlinkClick action="ppaction://hlinksldjump" r:id="rId3"/>
          </p:cNvPr>
          <p:cNvSpPr txBox="1"/>
          <p:nvPr/>
        </p:nvSpPr>
        <p:spPr>
          <a:xfrm>
            <a:off x="6054364" y="5748927"/>
            <a:ext cx="15825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overview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32"/>
          <p:cNvSpPr txBox="1"/>
          <p:nvPr/>
        </p:nvSpPr>
        <p:spPr>
          <a:xfrm>
            <a:off x="4550556" y="5748927"/>
            <a:ext cx="13911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exercise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8" name="Google Shape;75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3410" y="1091380"/>
            <a:ext cx="1218165" cy="1058072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32"/>
          <p:cNvSpPr txBox="1"/>
          <p:nvPr/>
        </p:nvSpPr>
        <p:spPr>
          <a:xfrm>
            <a:off x="4680345" y="2377144"/>
            <a:ext cx="2942560" cy="87776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job, you did well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all skills.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32"/>
          <p:cNvSpPr/>
          <p:nvPr/>
        </p:nvSpPr>
        <p:spPr>
          <a:xfrm>
            <a:off x="4600418" y="4437136"/>
            <a:ext cx="2927320" cy="25357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32"/>
          <p:cNvSpPr/>
          <p:nvPr/>
        </p:nvSpPr>
        <p:spPr>
          <a:xfrm>
            <a:off x="4580226" y="4446873"/>
            <a:ext cx="1218246" cy="243526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2" name="Google Shape;76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25781" y="4125065"/>
            <a:ext cx="225605" cy="1928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3" name="Google Shape;763;p32"/>
          <p:cNvCxnSpPr/>
          <p:nvPr/>
        </p:nvCxnSpPr>
        <p:spPr>
          <a:xfrm flipH="1">
            <a:off x="7328459" y="4356368"/>
            <a:ext cx="10123" cy="376459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64" name="Google Shape;764;p32"/>
          <p:cNvGrpSpPr/>
          <p:nvPr/>
        </p:nvGrpSpPr>
        <p:grpSpPr>
          <a:xfrm>
            <a:off x="7220775" y="4891042"/>
            <a:ext cx="225605" cy="607762"/>
            <a:chOff x="3310869" y="3936734"/>
            <a:chExt cx="234004" cy="652870"/>
          </a:xfrm>
        </p:grpSpPr>
        <p:pic>
          <p:nvPicPr>
            <p:cNvPr id="765" name="Google Shape;765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10869" y="3936734"/>
              <a:ext cx="234004" cy="207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66" name="Google Shape;766;p32"/>
            <p:cNvCxnSpPr/>
            <p:nvPr/>
          </p:nvCxnSpPr>
          <p:spPr>
            <a:xfrm flipH="1">
              <a:off x="3417369" y="4185204"/>
              <a:ext cx="10500" cy="4044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67" name="Google Shape;767;p32"/>
          <p:cNvSpPr/>
          <p:nvPr/>
        </p:nvSpPr>
        <p:spPr>
          <a:xfrm>
            <a:off x="5798481" y="4437149"/>
            <a:ext cx="110487" cy="2535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32"/>
          <p:cNvSpPr/>
          <p:nvPr/>
        </p:nvSpPr>
        <p:spPr>
          <a:xfrm>
            <a:off x="4589277" y="3663490"/>
            <a:ext cx="2927320" cy="25357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32"/>
          <p:cNvSpPr/>
          <p:nvPr/>
        </p:nvSpPr>
        <p:spPr>
          <a:xfrm>
            <a:off x="4569101" y="3664375"/>
            <a:ext cx="2389671" cy="253579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0" name="Google Shape;770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14640" y="3351419"/>
            <a:ext cx="225605" cy="1928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1" name="Google Shape;771;p32"/>
          <p:cNvCxnSpPr/>
          <p:nvPr/>
        </p:nvCxnSpPr>
        <p:spPr>
          <a:xfrm flipH="1">
            <a:off x="7317318" y="3568726"/>
            <a:ext cx="10123" cy="376459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2" name="Google Shape;772;p32"/>
          <p:cNvSpPr/>
          <p:nvPr/>
        </p:nvSpPr>
        <p:spPr>
          <a:xfrm>
            <a:off x="6958772" y="3663924"/>
            <a:ext cx="493141" cy="2535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32"/>
          <p:cNvSpPr txBox="1"/>
          <p:nvPr/>
        </p:nvSpPr>
        <p:spPr>
          <a:xfrm>
            <a:off x="4509013" y="322890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32"/>
          <p:cNvSpPr txBox="1"/>
          <p:nvPr/>
        </p:nvSpPr>
        <p:spPr>
          <a:xfrm>
            <a:off x="4511400" y="407250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 Division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5" name="Google Shape;775;p32"/>
          <p:cNvCxnSpPr/>
          <p:nvPr/>
        </p:nvCxnSpPr>
        <p:spPr>
          <a:xfrm flipH="1">
            <a:off x="7326833" y="3629094"/>
            <a:ext cx="10200" cy="3765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76" name="Google Shape;776;p32"/>
          <p:cNvGrpSpPr/>
          <p:nvPr/>
        </p:nvGrpSpPr>
        <p:grpSpPr>
          <a:xfrm>
            <a:off x="4550554" y="5175225"/>
            <a:ext cx="2947493" cy="253577"/>
            <a:chOff x="566818" y="4271967"/>
            <a:chExt cx="3057249" cy="272400"/>
          </a:xfrm>
        </p:grpSpPr>
        <p:sp>
          <p:nvSpPr>
            <p:cNvPr id="777" name="Google Shape;777;p32"/>
            <p:cNvSpPr/>
            <p:nvPr/>
          </p:nvSpPr>
          <p:spPr>
            <a:xfrm>
              <a:off x="587767" y="4271967"/>
              <a:ext cx="30363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566818" y="4282440"/>
              <a:ext cx="605475" cy="2616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9" name="Google Shape;779;p32"/>
          <p:cNvSpPr txBox="1"/>
          <p:nvPr/>
        </p:nvSpPr>
        <p:spPr>
          <a:xfrm>
            <a:off x="4509025" y="484072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Division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32"/>
          <p:cNvSpPr/>
          <p:nvPr/>
        </p:nvSpPr>
        <p:spPr>
          <a:xfrm>
            <a:off x="5137750" y="5175275"/>
            <a:ext cx="281400" cy="25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1" name="Google Shape;781;p32"/>
          <p:cNvCxnSpPr/>
          <p:nvPr/>
        </p:nvCxnSpPr>
        <p:spPr>
          <a:xfrm flipH="1">
            <a:off x="7326833" y="5113757"/>
            <a:ext cx="10200" cy="3765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2" name="Google Shape;782;p32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3048000" cy="1714500"/>
          </a:xfrm>
          <a:prstGeom prst="rect">
            <a:avLst/>
          </a:prstGeom>
          <a:noFill/>
          <a:ln cap="flat" cmpd="sng" w="9525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6dded979cd_0_109"/>
          <p:cNvSpPr txBox="1"/>
          <p:nvPr/>
        </p:nvSpPr>
        <p:spPr>
          <a:xfrm>
            <a:off x="4213791" y="3059541"/>
            <a:ext cx="376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Recap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680671d83d_0_2818"/>
          <p:cNvSpPr/>
          <p:nvPr/>
        </p:nvSpPr>
        <p:spPr>
          <a:xfrm>
            <a:off x="278365" y="44907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g2680671d83d_0_2818"/>
          <p:cNvSpPr/>
          <p:nvPr/>
        </p:nvSpPr>
        <p:spPr>
          <a:xfrm>
            <a:off x="8225667" y="44907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g2680671d83d_0_2818"/>
          <p:cNvSpPr/>
          <p:nvPr/>
        </p:nvSpPr>
        <p:spPr>
          <a:xfrm>
            <a:off x="4253200" y="44907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5" name="Google Shape;795;g2680671d83d_0_2818"/>
          <p:cNvGrpSpPr/>
          <p:nvPr/>
        </p:nvGrpSpPr>
        <p:grpSpPr>
          <a:xfrm>
            <a:off x="4605803" y="1050367"/>
            <a:ext cx="2926120" cy="646500"/>
            <a:chOff x="4579340" y="1123572"/>
            <a:chExt cx="2926120" cy="646500"/>
          </a:xfrm>
        </p:grpSpPr>
        <p:sp>
          <p:nvSpPr>
            <p:cNvPr id="796" name="Google Shape;796;g2680671d83d_0_2818"/>
            <p:cNvSpPr txBox="1"/>
            <p:nvPr/>
          </p:nvSpPr>
          <p:spPr>
            <a:xfrm>
              <a:off x="5172660" y="1123572"/>
              <a:ext cx="2332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 the skill(s) you want to practice next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97" name="Google Shape;797;g2680671d83d_0_28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8" name="Google Shape;798;g2680671d83d_0_2818"/>
          <p:cNvGrpSpPr/>
          <p:nvPr/>
        </p:nvGrpSpPr>
        <p:grpSpPr>
          <a:xfrm>
            <a:off x="8643461" y="803128"/>
            <a:ext cx="2926120" cy="646500"/>
            <a:chOff x="8643461" y="1038258"/>
            <a:chExt cx="2926120" cy="646500"/>
          </a:xfrm>
        </p:grpSpPr>
        <p:sp>
          <p:nvSpPr>
            <p:cNvPr id="799" name="Google Shape;799;g2680671d83d_0_2818"/>
            <p:cNvSpPr txBox="1"/>
            <p:nvPr/>
          </p:nvSpPr>
          <p:spPr>
            <a:xfrm>
              <a:off x="9236781" y="1038258"/>
              <a:ext cx="2332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 the exercise you want to start next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0" name="Google Shape;800;g2680671d83d_0_28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43461" y="1107386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1" name="Google Shape;801;g2680671d83d_0_2818"/>
          <p:cNvSpPr txBox="1"/>
          <p:nvPr/>
        </p:nvSpPr>
        <p:spPr>
          <a:xfrm>
            <a:off x="9364035" y="5662306"/>
            <a:ext cx="14136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2" name="Google Shape;802;g2680671d83d_0_2818"/>
          <p:cNvGrpSpPr/>
          <p:nvPr/>
        </p:nvGrpSpPr>
        <p:grpSpPr>
          <a:xfrm>
            <a:off x="8417654" y="2102540"/>
            <a:ext cx="3078900" cy="1155234"/>
            <a:chOff x="8417654" y="2127940"/>
            <a:chExt cx="3078900" cy="1155234"/>
          </a:xfrm>
        </p:grpSpPr>
        <p:sp>
          <p:nvSpPr>
            <p:cNvPr id="803" name="Google Shape;803;g2680671d83d_0_2818"/>
            <p:cNvSpPr/>
            <p:nvPr/>
          </p:nvSpPr>
          <p:spPr>
            <a:xfrm>
              <a:off x="8417654" y="2993974"/>
              <a:ext cx="3078900" cy="289200"/>
            </a:xfrm>
            <a:prstGeom prst="roundRect">
              <a:avLst>
                <a:gd fmla="val 8507" name="adj"/>
              </a:avLst>
            </a:prstGeom>
            <a:solidFill>
              <a:srgbClr val="E4BD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g2680671d83d_0_2818"/>
            <p:cNvSpPr txBox="1"/>
            <p:nvPr/>
          </p:nvSpPr>
          <p:spPr>
            <a:xfrm>
              <a:off x="8426366" y="2127940"/>
              <a:ext cx="810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GB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Exercise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g2680671d83d_0_2818"/>
            <p:cNvSpPr txBox="1"/>
            <p:nvPr/>
          </p:nvSpPr>
          <p:spPr>
            <a:xfrm>
              <a:off x="8426366" y="2418307"/>
              <a:ext cx="810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GB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Exercise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g2680671d83d_0_2818"/>
            <p:cNvSpPr txBox="1"/>
            <p:nvPr/>
          </p:nvSpPr>
          <p:spPr>
            <a:xfrm>
              <a:off x="8426366" y="2708674"/>
              <a:ext cx="810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GB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Exercise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g2680671d83d_0_2818"/>
            <p:cNvSpPr txBox="1"/>
            <p:nvPr/>
          </p:nvSpPr>
          <p:spPr>
            <a:xfrm>
              <a:off x="8426366" y="2999041"/>
              <a:ext cx="810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GB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Exercise 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8" name="Google Shape;808;g2680671d83d_0_2818"/>
            <p:cNvGrpSpPr/>
            <p:nvPr/>
          </p:nvGrpSpPr>
          <p:grpSpPr>
            <a:xfrm>
              <a:off x="9289922" y="2204040"/>
              <a:ext cx="2063869" cy="131100"/>
              <a:chOff x="9290009" y="2273774"/>
              <a:chExt cx="2373900" cy="131100"/>
            </a:xfrm>
          </p:grpSpPr>
          <p:sp>
            <p:nvSpPr>
              <p:cNvPr id="809" name="Google Shape;809;g2680671d83d_0_2818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g2680671d83d_0_2818"/>
              <p:cNvSpPr/>
              <p:nvPr/>
            </p:nvSpPr>
            <p:spPr>
              <a:xfrm>
                <a:off x="9290009" y="2276373"/>
                <a:ext cx="19971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g2680671d83d_0_2818"/>
            <p:cNvGrpSpPr/>
            <p:nvPr/>
          </p:nvGrpSpPr>
          <p:grpSpPr>
            <a:xfrm>
              <a:off x="9289922" y="2494057"/>
              <a:ext cx="2063869" cy="131100"/>
              <a:chOff x="9290009" y="2273774"/>
              <a:chExt cx="2373900" cy="131100"/>
            </a:xfrm>
          </p:grpSpPr>
          <p:sp>
            <p:nvSpPr>
              <p:cNvPr id="812" name="Google Shape;812;g2680671d83d_0_2818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g2680671d83d_0_2818"/>
              <p:cNvSpPr/>
              <p:nvPr/>
            </p:nvSpPr>
            <p:spPr>
              <a:xfrm>
                <a:off x="9290009" y="2276373"/>
                <a:ext cx="16065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g2680671d83d_0_2818"/>
            <p:cNvGrpSpPr/>
            <p:nvPr/>
          </p:nvGrpSpPr>
          <p:grpSpPr>
            <a:xfrm>
              <a:off x="9289922" y="2784074"/>
              <a:ext cx="2063869" cy="131100"/>
              <a:chOff x="9290009" y="2273774"/>
              <a:chExt cx="2373900" cy="131100"/>
            </a:xfrm>
          </p:grpSpPr>
          <p:sp>
            <p:nvSpPr>
              <p:cNvPr id="815" name="Google Shape;815;g2680671d83d_0_2818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g2680671d83d_0_2818"/>
              <p:cNvSpPr/>
              <p:nvPr/>
            </p:nvSpPr>
            <p:spPr>
              <a:xfrm>
                <a:off x="9290009" y="2276373"/>
                <a:ext cx="13923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g2680671d83d_0_2818"/>
            <p:cNvGrpSpPr/>
            <p:nvPr/>
          </p:nvGrpSpPr>
          <p:grpSpPr>
            <a:xfrm>
              <a:off x="9289922" y="3074091"/>
              <a:ext cx="2063869" cy="131100"/>
              <a:chOff x="9290009" y="2273774"/>
              <a:chExt cx="2373900" cy="131100"/>
            </a:xfrm>
          </p:grpSpPr>
          <p:sp>
            <p:nvSpPr>
              <p:cNvPr id="818" name="Google Shape;818;g2680671d83d_0_2818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g2680671d83d_0_2818"/>
              <p:cNvSpPr/>
              <p:nvPr/>
            </p:nvSpPr>
            <p:spPr>
              <a:xfrm>
                <a:off x="9290009" y="2276373"/>
                <a:ext cx="12939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20" name="Google Shape;820;g2680671d83d_0_2818"/>
          <p:cNvGrpSpPr/>
          <p:nvPr/>
        </p:nvGrpSpPr>
        <p:grpSpPr>
          <a:xfrm>
            <a:off x="11545049" y="2165016"/>
            <a:ext cx="59700" cy="1101826"/>
            <a:chOff x="11545049" y="2425451"/>
            <a:chExt cx="59700" cy="2752500"/>
          </a:xfrm>
        </p:grpSpPr>
        <p:sp>
          <p:nvSpPr>
            <p:cNvPr id="821" name="Google Shape;821;g2680671d83d_0_2818"/>
            <p:cNvSpPr/>
            <p:nvPr/>
          </p:nvSpPr>
          <p:spPr>
            <a:xfrm>
              <a:off x="11545049" y="2425451"/>
              <a:ext cx="59700" cy="275250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g2680671d83d_0_2818"/>
            <p:cNvSpPr/>
            <p:nvPr/>
          </p:nvSpPr>
          <p:spPr>
            <a:xfrm>
              <a:off x="11545049" y="2430258"/>
              <a:ext cx="59700" cy="262800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3" name="Google Shape;823;g2680671d83d_0_2818"/>
          <p:cNvSpPr txBox="1"/>
          <p:nvPr/>
        </p:nvSpPr>
        <p:spPr>
          <a:xfrm>
            <a:off x="8420382" y="1784960"/>
            <a:ext cx="259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Your mastery of skills in these exercises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4" name="Google Shape;824;g2680671d83d_0_2818"/>
          <p:cNvGrpSpPr/>
          <p:nvPr/>
        </p:nvGrpSpPr>
        <p:grpSpPr>
          <a:xfrm>
            <a:off x="11130397" y="1786382"/>
            <a:ext cx="499312" cy="276900"/>
            <a:chOff x="12050185" y="1943726"/>
            <a:chExt cx="499312" cy="276900"/>
          </a:xfrm>
        </p:grpSpPr>
        <p:cxnSp>
          <p:nvCxnSpPr>
            <p:cNvPr id="825" name="Google Shape;825;g2680671d83d_0_2818"/>
            <p:cNvCxnSpPr/>
            <p:nvPr/>
          </p:nvCxnSpPr>
          <p:spPr>
            <a:xfrm rot="10800000">
              <a:off x="12139294" y="2018311"/>
              <a:ext cx="0" cy="1278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26" name="Google Shape;826;g2680671d83d_0_2818"/>
            <p:cNvSpPr txBox="1"/>
            <p:nvPr/>
          </p:nvSpPr>
          <p:spPr>
            <a:xfrm>
              <a:off x="12108497" y="1943726"/>
              <a:ext cx="44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Sort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g2680671d83d_0_2818"/>
            <p:cNvSpPr/>
            <p:nvPr/>
          </p:nvSpPr>
          <p:spPr>
            <a:xfrm>
              <a:off x="12050185" y="1971666"/>
              <a:ext cx="473700" cy="2259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8" name="Google Shape;828;g2680671d83d_0_2818"/>
          <p:cNvSpPr txBox="1"/>
          <p:nvPr/>
        </p:nvSpPr>
        <p:spPr>
          <a:xfrm>
            <a:off x="5389200" y="5662306"/>
            <a:ext cx="14136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9" name="Google Shape;829;g2680671d83d_0_2818"/>
          <p:cNvGrpSpPr/>
          <p:nvPr/>
        </p:nvGrpSpPr>
        <p:grpSpPr>
          <a:xfrm>
            <a:off x="651684" y="1107386"/>
            <a:ext cx="3342977" cy="923400"/>
            <a:chOff x="4579340" y="1123572"/>
            <a:chExt cx="3342977" cy="923400"/>
          </a:xfrm>
        </p:grpSpPr>
        <p:sp>
          <p:nvSpPr>
            <p:cNvPr id="830" name="Google Shape;830;g2680671d83d_0_2818"/>
            <p:cNvSpPr txBox="1"/>
            <p:nvPr/>
          </p:nvSpPr>
          <p:spPr>
            <a:xfrm>
              <a:off x="5172658" y="1123572"/>
              <a:ext cx="2749659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Based on your mastery </a:t>
              </a:r>
              <a:b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levels, I selected an exercise about these skills: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31" name="Google Shape;831;g2680671d83d_0_28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2" name="Google Shape;832;g2680671d83d_0_2818"/>
          <p:cNvSpPr txBox="1"/>
          <p:nvPr/>
        </p:nvSpPr>
        <p:spPr>
          <a:xfrm>
            <a:off x="1435081" y="5719325"/>
            <a:ext cx="14136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g2680671d83d_0_2818"/>
          <p:cNvSpPr txBox="1"/>
          <p:nvPr/>
        </p:nvSpPr>
        <p:spPr>
          <a:xfrm>
            <a:off x="8548292" y="3455765"/>
            <a:ext cx="316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exercise practices 3 skills: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4" name="Google Shape;834;g2680671d83d_0_2818"/>
          <p:cNvGrpSpPr/>
          <p:nvPr/>
        </p:nvGrpSpPr>
        <p:grpSpPr>
          <a:xfrm>
            <a:off x="508880" y="2145346"/>
            <a:ext cx="3186150" cy="2392008"/>
            <a:chOff x="474623" y="2664886"/>
            <a:chExt cx="3186150" cy="2392008"/>
          </a:xfrm>
        </p:grpSpPr>
        <p:grpSp>
          <p:nvGrpSpPr>
            <p:cNvPr id="835" name="Google Shape;835;g2680671d83d_0_2818"/>
            <p:cNvGrpSpPr/>
            <p:nvPr/>
          </p:nvGrpSpPr>
          <p:grpSpPr>
            <a:xfrm>
              <a:off x="486179" y="3495952"/>
              <a:ext cx="3174594" cy="738115"/>
              <a:chOff x="449573" y="3851489"/>
              <a:chExt cx="3174594" cy="738115"/>
            </a:xfrm>
          </p:grpSpPr>
          <p:sp>
            <p:nvSpPr>
              <p:cNvPr id="836" name="Google Shape;836;g2680671d83d_0_2818"/>
              <p:cNvSpPr txBox="1"/>
              <p:nvPr/>
            </p:nvSpPr>
            <p:spPr>
              <a:xfrm>
                <a:off x="449573" y="3851489"/>
                <a:ext cx="2782000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GB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Combine Like Constant Terms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g2680671d83d_0_2818"/>
              <p:cNvSpPr/>
              <p:nvPr/>
            </p:nvSpPr>
            <p:spPr>
              <a:xfrm>
                <a:off x="587767" y="4271967"/>
                <a:ext cx="3036400" cy="272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g2680671d83d_0_2818"/>
              <p:cNvSpPr/>
              <p:nvPr/>
            </p:nvSpPr>
            <p:spPr>
              <a:xfrm>
                <a:off x="566833" y="4282433"/>
                <a:ext cx="1476400" cy="2616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39" name="Google Shape;839;g2680671d83d_0_28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310869" y="3936734"/>
                <a:ext cx="234004" cy="2072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40" name="Google Shape;840;g2680671d83d_0_2818"/>
              <p:cNvCxnSpPr/>
              <p:nvPr/>
            </p:nvCxnSpPr>
            <p:spPr>
              <a:xfrm flipH="1">
                <a:off x="3417469" y="4185204"/>
                <a:ext cx="10400" cy="404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841" name="Google Shape;841;g2680671d83d_0_2818"/>
            <p:cNvGrpSpPr/>
            <p:nvPr/>
          </p:nvGrpSpPr>
          <p:grpSpPr>
            <a:xfrm>
              <a:off x="474623" y="2664886"/>
              <a:ext cx="3174594" cy="738115"/>
              <a:chOff x="4454020" y="2524613"/>
              <a:chExt cx="3174594" cy="738115"/>
            </a:xfrm>
          </p:grpSpPr>
          <p:sp>
            <p:nvSpPr>
              <p:cNvPr id="842" name="Google Shape;842;g2680671d83d_0_2818"/>
              <p:cNvSpPr txBox="1"/>
              <p:nvPr/>
            </p:nvSpPr>
            <p:spPr>
              <a:xfrm>
                <a:off x="4454020" y="2524613"/>
                <a:ext cx="2782000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GB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Combine Like Variable Terms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g2680671d83d_0_2818"/>
              <p:cNvSpPr/>
              <p:nvPr/>
            </p:nvSpPr>
            <p:spPr>
              <a:xfrm>
                <a:off x="4592214" y="2945091"/>
                <a:ext cx="3036400" cy="272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g2680671d83d_0_2818"/>
              <p:cNvSpPr/>
              <p:nvPr/>
            </p:nvSpPr>
            <p:spPr>
              <a:xfrm>
                <a:off x="4571279" y="2946029"/>
                <a:ext cx="2181911" cy="2724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45" name="Google Shape;845;g2680671d83d_0_28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315316" y="2609858"/>
                <a:ext cx="234004" cy="2072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46" name="Google Shape;846;g2680671d83d_0_2818"/>
              <p:cNvCxnSpPr/>
              <p:nvPr/>
            </p:nvCxnSpPr>
            <p:spPr>
              <a:xfrm flipH="1">
                <a:off x="7421916" y="2858328"/>
                <a:ext cx="10400" cy="404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847" name="Google Shape;847;g2680671d83d_0_2818"/>
            <p:cNvGrpSpPr/>
            <p:nvPr/>
          </p:nvGrpSpPr>
          <p:grpSpPr>
            <a:xfrm>
              <a:off x="480986" y="4318779"/>
              <a:ext cx="3174594" cy="738115"/>
              <a:chOff x="449573" y="3851489"/>
              <a:chExt cx="3174594" cy="738115"/>
            </a:xfrm>
          </p:grpSpPr>
          <p:sp>
            <p:nvSpPr>
              <p:cNvPr id="848" name="Google Shape;848;g2680671d83d_0_2818"/>
              <p:cNvSpPr txBox="1"/>
              <p:nvPr/>
            </p:nvSpPr>
            <p:spPr>
              <a:xfrm>
                <a:off x="449573" y="3851489"/>
                <a:ext cx="2978296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GB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Cancel Variable Terms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g2680671d83d_0_2818"/>
              <p:cNvSpPr/>
              <p:nvPr/>
            </p:nvSpPr>
            <p:spPr>
              <a:xfrm>
                <a:off x="587767" y="4271967"/>
                <a:ext cx="3036400" cy="272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g2680671d83d_0_2818"/>
              <p:cNvSpPr/>
              <p:nvPr/>
            </p:nvSpPr>
            <p:spPr>
              <a:xfrm>
                <a:off x="566833" y="4282433"/>
                <a:ext cx="469697" cy="249861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51" name="Google Shape;851;g2680671d83d_0_28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310869" y="3936734"/>
                <a:ext cx="234004" cy="2072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52" name="Google Shape;852;g2680671d83d_0_2818"/>
              <p:cNvCxnSpPr/>
              <p:nvPr/>
            </p:nvCxnSpPr>
            <p:spPr>
              <a:xfrm flipH="1">
                <a:off x="3417469" y="4185204"/>
                <a:ext cx="10400" cy="404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853" name="Google Shape;853;g2680671d83d_0_2818"/>
          <p:cNvGrpSpPr/>
          <p:nvPr/>
        </p:nvGrpSpPr>
        <p:grpSpPr>
          <a:xfrm>
            <a:off x="8412902" y="3788517"/>
            <a:ext cx="3191195" cy="1585688"/>
            <a:chOff x="8264654" y="3669589"/>
            <a:chExt cx="3191195" cy="1585688"/>
          </a:xfrm>
        </p:grpSpPr>
        <p:grpSp>
          <p:nvGrpSpPr>
            <p:cNvPr id="854" name="Google Shape;854;g2680671d83d_0_2818"/>
            <p:cNvGrpSpPr/>
            <p:nvPr/>
          </p:nvGrpSpPr>
          <p:grpSpPr>
            <a:xfrm>
              <a:off x="8292283" y="3669589"/>
              <a:ext cx="3163566" cy="597636"/>
              <a:chOff x="4454020" y="2524613"/>
              <a:chExt cx="3163566" cy="597636"/>
            </a:xfrm>
          </p:grpSpPr>
          <p:sp>
            <p:nvSpPr>
              <p:cNvPr id="855" name="Google Shape;855;g2680671d83d_0_2818"/>
              <p:cNvSpPr txBox="1"/>
              <p:nvPr/>
            </p:nvSpPr>
            <p:spPr>
              <a:xfrm>
                <a:off x="4454020" y="2524613"/>
                <a:ext cx="2782000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GB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Combine Like Variable Terms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g2680671d83d_0_2818"/>
              <p:cNvSpPr/>
              <p:nvPr/>
            </p:nvSpPr>
            <p:spPr>
              <a:xfrm>
                <a:off x="4581186" y="2893537"/>
                <a:ext cx="3036400" cy="17558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g2680671d83d_0_2818"/>
              <p:cNvSpPr/>
              <p:nvPr/>
            </p:nvSpPr>
            <p:spPr>
              <a:xfrm>
                <a:off x="4560251" y="2894475"/>
                <a:ext cx="2181911" cy="17558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58" name="Google Shape;858;g2680671d83d_0_28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315316" y="2609858"/>
                <a:ext cx="234004" cy="207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</p:pic>
          <p:cxnSp>
            <p:nvCxnSpPr>
              <p:cNvPr id="859" name="Google Shape;859;g2680671d83d_0_2818"/>
              <p:cNvCxnSpPr/>
              <p:nvPr/>
            </p:nvCxnSpPr>
            <p:spPr>
              <a:xfrm flipH="1">
                <a:off x="7418129" y="2806774"/>
                <a:ext cx="3159" cy="315475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860" name="Google Shape;860;g2680671d83d_0_2818"/>
            <p:cNvGrpSpPr/>
            <p:nvPr/>
          </p:nvGrpSpPr>
          <p:grpSpPr>
            <a:xfrm>
              <a:off x="8264654" y="4198673"/>
              <a:ext cx="3175595" cy="549181"/>
              <a:chOff x="449573" y="3851489"/>
              <a:chExt cx="3175595" cy="549181"/>
            </a:xfrm>
          </p:grpSpPr>
          <p:sp>
            <p:nvSpPr>
              <p:cNvPr id="861" name="Google Shape;861;g2680671d83d_0_2818"/>
              <p:cNvSpPr txBox="1"/>
              <p:nvPr/>
            </p:nvSpPr>
            <p:spPr>
              <a:xfrm>
                <a:off x="449573" y="3851489"/>
                <a:ext cx="2782000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GB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Combine Like Constant Terms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g2680671d83d_0_2818"/>
              <p:cNvSpPr/>
              <p:nvPr/>
            </p:nvSpPr>
            <p:spPr>
              <a:xfrm>
                <a:off x="588768" y="4210379"/>
                <a:ext cx="3036400" cy="186621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g2680671d83d_0_2818"/>
              <p:cNvSpPr/>
              <p:nvPr/>
            </p:nvSpPr>
            <p:spPr>
              <a:xfrm>
                <a:off x="567834" y="4220845"/>
                <a:ext cx="1476400" cy="179222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64" name="Google Shape;864;g2680671d83d_0_28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310869" y="3936734"/>
                <a:ext cx="234004" cy="207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</p:pic>
          <p:cxnSp>
            <p:nvCxnSpPr>
              <p:cNvPr id="865" name="Google Shape;865;g2680671d83d_0_2818"/>
              <p:cNvCxnSpPr/>
              <p:nvPr/>
            </p:nvCxnSpPr>
            <p:spPr>
              <a:xfrm flipH="1">
                <a:off x="3413270" y="4123616"/>
                <a:ext cx="15600" cy="277054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866" name="Google Shape;866;g2680671d83d_0_2818"/>
            <p:cNvGrpSpPr/>
            <p:nvPr/>
          </p:nvGrpSpPr>
          <p:grpSpPr>
            <a:xfrm>
              <a:off x="8264654" y="4698880"/>
              <a:ext cx="3175464" cy="556397"/>
              <a:chOff x="449573" y="3851489"/>
              <a:chExt cx="3175464" cy="556397"/>
            </a:xfrm>
          </p:grpSpPr>
          <p:sp>
            <p:nvSpPr>
              <p:cNvPr id="867" name="Google Shape;867;g2680671d83d_0_2818"/>
              <p:cNvSpPr txBox="1"/>
              <p:nvPr/>
            </p:nvSpPr>
            <p:spPr>
              <a:xfrm>
                <a:off x="449573" y="3851489"/>
                <a:ext cx="2978296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GB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Cancel Variable Terms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g2680671d83d_0_2818"/>
              <p:cNvSpPr/>
              <p:nvPr/>
            </p:nvSpPr>
            <p:spPr>
              <a:xfrm>
                <a:off x="588637" y="4217595"/>
                <a:ext cx="3036400" cy="186621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g2680671d83d_0_2818"/>
              <p:cNvSpPr/>
              <p:nvPr/>
            </p:nvSpPr>
            <p:spPr>
              <a:xfrm>
                <a:off x="567703" y="4228062"/>
                <a:ext cx="469697" cy="17118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70" name="Google Shape;870;g2680671d83d_0_28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310869" y="3936734"/>
                <a:ext cx="234004" cy="207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</p:pic>
          <p:cxnSp>
            <p:nvCxnSpPr>
              <p:cNvPr id="871" name="Google Shape;871;g2680671d83d_0_2818"/>
              <p:cNvCxnSpPr/>
              <p:nvPr/>
            </p:nvCxnSpPr>
            <p:spPr>
              <a:xfrm flipH="1">
                <a:off x="3413139" y="4130832"/>
                <a:ext cx="15600" cy="277054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872" name="Google Shape;872;g2680671d83d_0_2818"/>
          <p:cNvSpPr/>
          <p:nvPr/>
        </p:nvSpPr>
        <p:spPr>
          <a:xfrm>
            <a:off x="4482693" y="2671656"/>
            <a:ext cx="3042459" cy="805487"/>
          </a:xfrm>
          <a:prstGeom prst="roundRect">
            <a:avLst>
              <a:gd fmla="val 8507" name="adj"/>
            </a:avLst>
          </a:prstGeom>
          <a:solidFill>
            <a:srgbClr val="E4B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g2680671d83d_0_2818"/>
          <p:cNvGrpSpPr/>
          <p:nvPr/>
        </p:nvGrpSpPr>
        <p:grpSpPr>
          <a:xfrm>
            <a:off x="4464099" y="1845485"/>
            <a:ext cx="2971179" cy="643723"/>
            <a:chOff x="4464099" y="2112429"/>
            <a:chExt cx="2971179" cy="643723"/>
          </a:xfrm>
        </p:grpSpPr>
        <p:sp>
          <p:nvSpPr>
            <p:cNvPr id="874" name="Google Shape;874;g2680671d83d_0_2818"/>
            <p:cNvSpPr txBox="1"/>
            <p:nvPr/>
          </p:nvSpPr>
          <p:spPr>
            <a:xfrm>
              <a:off x="4464099" y="2112429"/>
              <a:ext cx="27820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Combine Like Variable Terms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g2680671d83d_0_2818"/>
            <p:cNvSpPr/>
            <p:nvPr/>
          </p:nvSpPr>
          <p:spPr>
            <a:xfrm>
              <a:off x="4599213" y="2480786"/>
              <a:ext cx="2836065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g2680671d83d_0_2818"/>
            <p:cNvSpPr/>
            <p:nvPr/>
          </p:nvSpPr>
          <p:spPr>
            <a:xfrm>
              <a:off x="4589042" y="2476623"/>
              <a:ext cx="1476400" cy="279529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7" name="Google Shape;877;g2680671d83d_0_2818"/>
          <p:cNvGrpSpPr/>
          <p:nvPr/>
        </p:nvGrpSpPr>
        <p:grpSpPr>
          <a:xfrm>
            <a:off x="4464099" y="2671656"/>
            <a:ext cx="2971406" cy="625789"/>
            <a:chOff x="449573" y="3851489"/>
            <a:chExt cx="2971406" cy="625789"/>
          </a:xfrm>
        </p:grpSpPr>
        <p:sp>
          <p:nvSpPr>
            <p:cNvPr id="878" name="Google Shape;878;g2680671d83d_0_2818"/>
            <p:cNvSpPr txBox="1"/>
            <p:nvPr/>
          </p:nvSpPr>
          <p:spPr>
            <a:xfrm>
              <a:off x="449573" y="3851489"/>
              <a:ext cx="27820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Combine Like Constant Terms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g2680671d83d_0_2818"/>
            <p:cNvSpPr/>
            <p:nvPr/>
          </p:nvSpPr>
          <p:spPr>
            <a:xfrm>
              <a:off x="591277" y="4204878"/>
              <a:ext cx="2829702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g2680671d83d_0_2818"/>
            <p:cNvSpPr/>
            <p:nvPr/>
          </p:nvSpPr>
          <p:spPr>
            <a:xfrm>
              <a:off x="591277" y="4200602"/>
              <a:ext cx="2181911" cy="2724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g2680671d83d_0_2818"/>
          <p:cNvGrpSpPr/>
          <p:nvPr/>
        </p:nvGrpSpPr>
        <p:grpSpPr>
          <a:xfrm>
            <a:off x="7146526" y="1930581"/>
            <a:ext cx="234004" cy="647177"/>
            <a:chOff x="7146526" y="2197525"/>
            <a:chExt cx="234004" cy="647177"/>
          </a:xfrm>
        </p:grpSpPr>
        <p:pic>
          <p:nvPicPr>
            <p:cNvPr id="882" name="Google Shape;882;g2680671d83d_0_28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83" name="Google Shape;883;g2680671d83d_0_2818"/>
            <p:cNvCxnSpPr/>
            <p:nvPr/>
          </p:nvCxnSpPr>
          <p:spPr>
            <a:xfrm>
              <a:off x="7263528" y="2391882"/>
              <a:ext cx="0" cy="45282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84" name="Google Shape;884;g2680671d83d_0_2818"/>
          <p:cNvGrpSpPr/>
          <p:nvPr/>
        </p:nvGrpSpPr>
        <p:grpSpPr>
          <a:xfrm>
            <a:off x="7146526" y="2756960"/>
            <a:ext cx="234004" cy="647177"/>
            <a:chOff x="7146526" y="2197525"/>
            <a:chExt cx="234004" cy="647177"/>
          </a:xfrm>
        </p:grpSpPr>
        <p:pic>
          <p:nvPicPr>
            <p:cNvPr id="885" name="Google Shape;885;g2680671d83d_0_28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86" name="Google Shape;886;g2680671d83d_0_2818"/>
            <p:cNvCxnSpPr/>
            <p:nvPr/>
          </p:nvCxnSpPr>
          <p:spPr>
            <a:xfrm>
              <a:off x="7263528" y="2391882"/>
              <a:ext cx="0" cy="45282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87" name="Google Shape;887;g2680671d83d_0_2818"/>
          <p:cNvGrpSpPr/>
          <p:nvPr/>
        </p:nvGrpSpPr>
        <p:grpSpPr>
          <a:xfrm>
            <a:off x="4464099" y="3486184"/>
            <a:ext cx="2978296" cy="666951"/>
            <a:chOff x="4470462" y="3760269"/>
            <a:chExt cx="2978296" cy="666951"/>
          </a:xfrm>
        </p:grpSpPr>
        <p:grpSp>
          <p:nvGrpSpPr>
            <p:cNvPr id="888" name="Google Shape;888;g2680671d83d_0_2818"/>
            <p:cNvGrpSpPr/>
            <p:nvPr/>
          </p:nvGrpSpPr>
          <p:grpSpPr>
            <a:xfrm>
              <a:off x="4470462" y="3760269"/>
              <a:ext cx="2978296" cy="621071"/>
              <a:chOff x="449573" y="3851489"/>
              <a:chExt cx="2978296" cy="621071"/>
            </a:xfrm>
          </p:grpSpPr>
          <p:sp>
            <p:nvSpPr>
              <p:cNvPr id="889" name="Google Shape;889;g2680671d83d_0_2818"/>
              <p:cNvSpPr txBox="1"/>
              <p:nvPr/>
            </p:nvSpPr>
            <p:spPr>
              <a:xfrm>
                <a:off x="449573" y="3851489"/>
                <a:ext cx="2978296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GB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Cancel Variable Terms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g2680671d83d_0_2818"/>
              <p:cNvSpPr/>
              <p:nvPr/>
            </p:nvSpPr>
            <p:spPr>
              <a:xfrm>
                <a:off x="585702" y="4200160"/>
                <a:ext cx="2829702" cy="272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g2680671d83d_0_2818"/>
              <p:cNvSpPr/>
              <p:nvPr/>
            </p:nvSpPr>
            <p:spPr>
              <a:xfrm>
                <a:off x="584914" y="4196492"/>
                <a:ext cx="469697" cy="272400"/>
              </a:xfrm>
              <a:prstGeom prst="rect">
                <a:avLst/>
              </a:prstGeom>
              <a:solidFill>
                <a:srgbClr val="9900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2" name="Google Shape;892;g2680671d83d_0_2818"/>
            <p:cNvGrpSpPr/>
            <p:nvPr/>
          </p:nvGrpSpPr>
          <p:grpSpPr>
            <a:xfrm>
              <a:off x="7146526" y="3850283"/>
              <a:ext cx="234004" cy="576937"/>
              <a:chOff x="7146526" y="2197525"/>
              <a:chExt cx="234004" cy="576937"/>
            </a:xfrm>
          </p:grpSpPr>
          <p:pic>
            <p:nvPicPr>
              <p:cNvPr id="893" name="Google Shape;893;g2680671d83d_0_28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146526" y="2197525"/>
                <a:ext cx="234004" cy="212581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94" name="Google Shape;894;g2680671d83d_0_2818"/>
              <p:cNvCxnSpPr/>
              <p:nvPr/>
            </p:nvCxnSpPr>
            <p:spPr>
              <a:xfrm>
                <a:off x="7263528" y="2391882"/>
                <a:ext cx="0" cy="38258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895" name="Google Shape;895;g2680671d83d_0_2818"/>
          <p:cNvGrpSpPr/>
          <p:nvPr/>
        </p:nvGrpSpPr>
        <p:grpSpPr>
          <a:xfrm>
            <a:off x="7632070" y="2184209"/>
            <a:ext cx="59576" cy="1973137"/>
            <a:chOff x="11545049" y="2425451"/>
            <a:chExt cx="59576" cy="2752374"/>
          </a:xfrm>
        </p:grpSpPr>
        <p:sp>
          <p:nvSpPr>
            <p:cNvPr id="896" name="Google Shape;896;g2680671d83d_0_2818"/>
            <p:cNvSpPr/>
            <p:nvPr/>
          </p:nvSpPr>
          <p:spPr>
            <a:xfrm>
              <a:off x="11545049" y="2425451"/>
              <a:ext cx="59576" cy="275237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g2680671d83d_0_2818"/>
            <p:cNvSpPr/>
            <p:nvPr/>
          </p:nvSpPr>
          <p:spPr>
            <a:xfrm>
              <a:off x="11545049" y="2430258"/>
              <a:ext cx="59576" cy="262878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3"/>
          <p:cNvSpPr/>
          <p:nvPr/>
        </p:nvSpPr>
        <p:spPr>
          <a:xfrm>
            <a:off x="4253190" y="495935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3" name="Google Shape;903;p33"/>
          <p:cNvGrpSpPr/>
          <p:nvPr/>
        </p:nvGrpSpPr>
        <p:grpSpPr>
          <a:xfrm>
            <a:off x="4546813" y="2365831"/>
            <a:ext cx="2846236" cy="279529"/>
            <a:chOff x="4589042" y="2476623"/>
            <a:chExt cx="2846236" cy="279529"/>
          </a:xfrm>
        </p:grpSpPr>
        <p:sp>
          <p:nvSpPr>
            <p:cNvPr id="904" name="Google Shape;904;p33"/>
            <p:cNvSpPr/>
            <p:nvPr/>
          </p:nvSpPr>
          <p:spPr>
            <a:xfrm>
              <a:off x="4599213" y="2480786"/>
              <a:ext cx="2836065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4589042" y="2476623"/>
              <a:ext cx="1476400" cy="279529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6" name="Google Shape;906;p33"/>
          <p:cNvGrpSpPr/>
          <p:nvPr/>
        </p:nvGrpSpPr>
        <p:grpSpPr>
          <a:xfrm>
            <a:off x="4563574" y="4792554"/>
            <a:ext cx="2831512" cy="274479"/>
            <a:chOff x="583103" y="4188080"/>
            <a:chExt cx="2831512" cy="274479"/>
          </a:xfrm>
        </p:grpSpPr>
        <p:sp>
          <p:nvSpPr>
            <p:cNvPr id="907" name="Google Shape;907;p33"/>
            <p:cNvSpPr/>
            <p:nvPr/>
          </p:nvSpPr>
          <p:spPr>
            <a:xfrm>
              <a:off x="584913" y="4190159"/>
              <a:ext cx="2829702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583103" y="4188080"/>
              <a:ext cx="2737674" cy="2724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9" name="Google Shape;909;p33"/>
          <p:cNvGrpSpPr/>
          <p:nvPr/>
        </p:nvGrpSpPr>
        <p:grpSpPr>
          <a:xfrm>
            <a:off x="4563574" y="939575"/>
            <a:ext cx="3002015" cy="923330"/>
            <a:chOff x="4579340" y="1123572"/>
            <a:chExt cx="3002015" cy="923330"/>
          </a:xfrm>
        </p:grpSpPr>
        <p:sp>
          <p:nvSpPr>
            <p:cNvPr id="910" name="Google Shape;910;p33"/>
            <p:cNvSpPr txBox="1"/>
            <p:nvPr/>
          </p:nvSpPr>
          <p:spPr>
            <a:xfrm>
              <a:off x="5172660" y="1123572"/>
              <a:ext cx="2408695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These are your skills. So far, you have mastered </a:t>
              </a:r>
              <a:r>
                <a:rPr b="1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out of 15 </a:t>
              </a: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skills.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1" name="Google Shape;911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2" name="Google Shape;912;p33"/>
          <p:cNvGrpSpPr/>
          <p:nvPr/>
        </p:nvGrpSpPr>
        <p:grpSpPr>
          <a:xfrm>
            <a:off x="4563574" y="3176920"/>
            <a:ext cx="2829600" cy="276676"/>
            <a:chOff x="591277" y="4200602"/>
            <a:chExt cx="2829600" cy="276676"/>
          </a:xfrm>
        </p:grpSpPr>
        <p:sp>
          <p:nvSpPr>
            <p:cNvPr id="913" name="Google Shape;913;p33"/>
            <p:cNvSpPr/>
            <p:nvPr/>
          </p:nvSpPr>
          <p:spPr>
            <a:xfrm>
              <a:off x="591277" y="4204878"/>
              <a:ext cx="28296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591277" y="4200602"/>
              <a:ext cx="2181900" cy="2724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5" name="Google Shape;915;p33"/>
          <p:cNvGrpSpPr/>
          <p:nvPr/>
        </p:nvGrpSpPr>
        <p:grpSpPr>
          <a:xfrm>
            <a:off x="4563574" y="3994480"/>
            <a:ext cx="2830388" cy="276068"/>
            <a:chOff x="584914" y="4196492"/>
            <a:chExt cx="2830388" cy="276068"/>
          </a:xfrm>
        </p:grpSpPr>
        <p:sp>
          <p:nvSpPr>
            <p:cNvPr id="916" name="Google Shape;916;p33"/>
            <p:cNvSpPr/>
            <p:nvPr/>
          </p:nvSpPr>
          <p:spPr>
            <a:xfrm>
              <a:off x="585702" y="4200160"/>
              <a:ext cx="28296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584914" y="4196492"/>
              <a:ext cx="469800" cy="2724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33"/>
          <p:cNvGrpSpPr/>
          <p:nvPr/>
        </p:nvGrpSpPr>
        <p:grpSpPr>
          <a:xfrm>
            <a:off x="7625168" y="2328377"/>
            <a:ext cx="59576" cy="2752374"/>
            <a:chOff x="11545049" y="2425451"/>
            <a:chExt cx="59576" cy="2752374"/>
          </a:xfrm>
        </p:grpSpPr>
        <p:sp>
          <p:nvSpPr>
            <p:cNvPr id="919" name="Google Shape;919;p33"/>
            <p:cNvSpPr/>
            <p:nvPr/>
          </p:nvSpPr>
          <p:spPr>
            <a:xfrm>
              <a:off x="11545049" y="2425451"/>
              <a:ext cx="59576" cy="2752374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11545049" y="2430258"/>
              <a:ext cx="59576" cy="262878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1" name="Google Shape;921;p33"/>
          <p:cNvGrpSpPr/>
          <p:nvPr/>
        </p:nvGrpSpPr>
        <p:grpSpPr>
          <a:xfrm>
            <a:off x="7104297" y="2086733"/>
            <a:ext cx="234004" cy="647177"/>
            <a:chOff x="7146526" y="2197525"/>
            <a:chExt cx="234004" cy="647177"/>
          </a:xfrm>
        </p:grpSpPr>
        <p:pic>
          <p:nvPicPr>
            <p:cNvPr id="922" name="Google Shape;922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23" name="Google Shape;923;p33"/>
            <p:cNvCxnSpPr/>
            <p:nvPr/>
          </p:nvCxnSpPr>
          <p:spPr>
            <a:xfrm>
              <a:off x="7263528" y="2391882"/>
              <a:ext cx="0" cy="45282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24" name="Google Shape;924;p33"/>
          <p:cNvGrpSpPr/>
          <p:nvPr/>
        </p:nvGrpSpPr>
        <p:grpSpPr>
          <a:xfrm>
            <a:off x="7104297" y="2913112"/>
            <a:ext cx="234004" cy="647177"/>
            <a:chOff x="7146526" y="2197525"/>
            <a:chExt cx="234004" cy="647177"/>
          </a:xfrm>
        </p:grpSpPr>
        <p:pic>
          <p:nvPicPr>
            <p:cNvPr id="925" name="Google Shape;925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26" name="Google Shape;926;p33"/>
            <p:cNvCxnSpPr/>
            <p:nvPr/>
          </p:nvCxnSpPr>
          <p:spPr>
            <a:xfrm>
              <a:off x="7263528" y="2391882"/>
              <a:ext cx="0" cy="45282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27" name="Google Shape;927;p33"/>
          <p:cNvGrpSpPr/>
          <p:nvPr/>
        </p:nvGrpSpPr>
        <p:grpSpPr>
          <a:xfrm>
            <a:off x="7104297" y="3739491"/>
            <a:ext cx="234004" cy="576937"/>
            <a:chOff x="7146526" y="2197525"/>
            <a:chExt cx="234004" cy="576937"/>
          </a:xfrm>
        </p:grpSpPr>
        <p:pic>
          <p:nvPicPr>
            <p:cNvPr id="928" name="Google Shape;928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29" name="Google Shape;929;p33"/>
            <p:cNvCxnSpPr/>
            <p:nvPr/>
          </p:nvCxnSpPr>
          <p:spPr>
            <a:xfrm>
              <a:off x="7263528" y="2391882"/>
              <a:ext cx="0" cy="38258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30" name="Google Shape;930;p33"/>
          <p:cNvGrpSpPr/>
          <p:nvPr/>
        </p:nvGrpSpPr>
        <p:grpSpPr>
          <a:xfrm>
            <a:off x="7104297" y="4565869"/>
            <a:ext cx="234004" cy="576712"/>
            <a:chOff x="7146526" y="2197525"/>
            <a:chExt cx="234004" cy="576712"/>
          </a:xfrm>
        </p:grpSpPr>
        <p:pic>
          <p:nvPicPr>
            <p:cNvPr id="931" name="Google Shape;931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32" name="Google Shape;932;p33"/>
            <p:cNvCxnSpPr/>
            <p:nvPr/>
          </p:nvCxnSpPr>
          <p:spPr>
            <a:xfrm>
              <a:off x="7263528" y="2391882"/>
              <a:ext cx="0" cy="382355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33" name="Google Shape;933;p33">
            <a:hlinkClick action="ppaction://hlinksldjump" r:id="rId5"/>
          </p:cNvPr>
          <p:cNvSpPr txBox="1"/>
          <p:nvPr/>
        </p:nvSpPr>
        <p:spPr>
          <a:xfrm>
            <a:off x="5050826" y="5572050"/>
            <a:ext cx="19638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 practicing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33"/>
          <p:cNvSpPr txBox="1"/>
          <p:nvPr/>
        </p:nvSpPr>
        <p:spPr>
          <a:xfrm>
            <a:off x="4479988" y="199642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Distribute Multiplication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ey circle with a white letter in it&#10;&#10;Description automatically generated" id="935" name="Google Shape;935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82250" y="2056775"/>
            <a:ext cx="279507" cy="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33"/>
          <p:cNvSpPr txBox="1"/>
          <p:nvPr/>
        </p:nvSpPr>
        <p:spPr>
          <a:xfrm>
            <a:off x="4479975" y="278685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ey circle with a white letter in it&#10;&#10;Description automatically generated" id="937" name="Google Shape;937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70275" y="2847212"/>
            <a:ext cx="279507" cy="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33"/>
          <p:cNvSpPr txBox="1"/>
          <p:nvPr/>
        </p:nvSpPr>
        <p:spPr>
          <a:xfrm>
            <a:off x="4479988" y="3577288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Complex Division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ey circle with a white letter in it&#10;&#10;Description automatically generated" id="939" name="Google Shape;939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92975" y="3637637"/>
            <a:ext cx="279507" cy="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33"/>
          <p:cNvSpPr txBox="1"/>
          <p:nvPr/>
        </p:nvSpPr>
        <p:spPr>
          <a:xfrm>
            <a:off x="4479963" y="435437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ey circle with a white letter in it&#10;&#10;Description automatically generated" id="941" name="Google Shape;941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35100" y="4414725"/>
            <a:ext cx="279525" cy="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33"/>
          <p:cNvSpPr txBox="1"/>
          <p:nvPr/>
        </p:nvSpPr>
        <p:spPr>
          <a:xfrm>
            <a:off x="320040" y="289560"/>
            <a:ext cx="9300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9"/>
          <p:cNvSpPr/>
          <p:nvPr/>
        </p:nvSpPr>
        <p:spPr>
          <a:xfrm>
            <a:off x="4253190" y="308798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9"/>
          <p:cNvSpPr txBox="1"/>
          <p:nvPr/>
        </p:nvSpPr>
        <p:spPr>
          <a:xfrm>
            <a:off x="5409906" y="5579050"/>
            <a:ext cx="14136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9"/>
          <p:cNvSpPr/>
          <p:nvPr/>
        </p:nvSpPr>
        <p:spPr>
          <a:xfrm>
            <a:off x="4599198" y="4099903"/>
            <a:ext cx="3036400" cy="27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0" name="Google Shape;9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2300" y="3764670"/>
            <a:ext cx="234004" cy="20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1" name="Google Shape;951;p9"/>
          <p:cNvCxnSpPr/>
          <p:nvPr/>
        </p:nvCxnSpPr>
        <p:spPr>
          <a:xfrm flipH="1">
            <a:off x="7428900" y="4013140"/>
            <a:ext cx="10400" cy="4044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2" name="Google Shape;952;p9"/>
          <p:cNvSpPr/>
          <p:nvPr/>
        </p:nvSpPr>
        <p:spPr>
          <a:xfrm>
            <a:off x="4587642" y="3268837"/>
            <a:ext cx="3036400" cy="27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9"/>
          <p:cNvSpPr/>
          <p:nvPr/>
        </p:nvSpPr>
        <p:spPr>
          <a:xfrm>
            <a:off x="4566707" y="3269775"/>
            <a:ext cx="2181911" cy="272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4" name="Google Shape;9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0744" y="2933604"/>
            <a:ext cx="234004" cy="20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5" name="Google Shape;955;p9"/>
          <p:cNvCxnSpPr/>
          <p:nvPr/>
        </p:nvCxnSpPr>
        <p:spPr>
          <a:xfrm flipH="1">
            <a:off x="7417344" y="3182074"/>
            <a:ext cx="10400" cy="4044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6" name="Google Shape;956;p9"/>
          <p:cNvSpPr/>
          <p:nvPr/>
        </p:nvSpPr>
        <p:spPr>
          <a:xfrm>
            <a:off x="6750999" y="3269309"/>
            <a:ext cx="3600" cy="27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9"/>
          <p:cNvSpPr/>
          <p:nvPr/>
        </p:nvSpPr>
        <p:spPr>
          <a:xfrm>
            <a:off x="4594005" y="4922730"/>
            <a:ext cx="3036400" cy="27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9"/>
          <p:cNvSpPr/>
          <p:nvPr/>
        </p:nvSpPr>
        <p:spPr>
          <a:xfrm>
            <a:off x="4573071" y="4933196"/>
            <a:ext cx="469697" cy="249861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9" name="Google Shape;9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7107" y="4587497"/>
            <a:ext cx="234004" cy="20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0" name="Google Shape;960;p9"/>
          <p:cNvCxnSpPr/>
          <p:nvPr/>
        </p:nvCxnSpPr>
        <p:spPr>
          <a:xfrm flipH="1">
            <a:off x="7423707" y="4835967"/>
            <a:ext cx="10400" cy="4044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1" name="Google Shape;961;p9"/>
          <p:cNvSpPr/>
          <p:nvPr/>
        </p:nvSpPr>
        <p:spPr>
          <a:xfrm>
            <a:off x="6056315" y="4099569"/>
            <a:ext cx="285216" cy="2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9"/>
          <p:cNvSpPr/>
          <p:nvPr/>
        </p:nvSpPr>
        <p:spPr>
          <a:xfrm>
            <a:off x="5052917" y="4913307"/>
            <a:ext cx="3600" cy="27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3" name="Google Shape;963;p9"/>
          <p:cNvGrpSpPr/>
          <p:nvPr/>
        </p:nvGrpSpPr>
        <p:grpSpPr>
          <a:xfrm>
            <a:off x="4626509" y="967111"/>
            <a:ext cx="3276219" cy="923330"/>
            <a:chOff x="4579340" y="1123572"/>
            <a:chExt cx="3276219" cy="923330"/>
          </a:xfrm>
        </p:grpSpPr>
        <p:sp>
          <p:nvSpPr>
            <p:cNvPr id="964" name="Google Shape;964;p9"/>
            <p:cNvSpPr txBox="1"/>
            <p:nvPr/>
          </p:nvSpPr>
          <p:spPr>
            <a:xfrm>
              <a:off x="5172659" y="1123572"/>
              <a:ext cx="26829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Based on your mastery </a:t>
              </a:r>
              <a:b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levels, I selected an exercise about these skills: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5" name="Google Shape;965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6" name="Google Shape;966;p9"/>
          <p:cNvSpPr txBox="1"/>
          <p:nvPr/>
        </p:nvSpPr>
        <p:spPr>
          <a:xfrm>
            <a:off x="4501525" y="2080461"/>
            <a:ext cx="268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Show your mastery changes in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9">
            <a:hlinkClick action="ppaction://hlinksldjump" r:id="rId5"/>
          </p:cNvPr>
          <p:cNvSpPr txBox="1"/>
          <p:nvPr/>
        </p:nvSpPr>
        <p:spPr>
          <a:xfrm>
            <a:off x="6685574" y="2421977"/>
            <a:ext cx="9435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9">
            <a:hlinkClick action="ppaction://hlinksldjump" r:id="rId6"/>
          </p:cNvPr>
          <p:cNvSpPr txBox="1"/>
          <p:nvPr/>
        </p:nvSpPr>
        <p:spPr>
          <a:xfrm>
            <a:off x="4583089" y="2428814"/>
            <a:ext cx="9981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9"/>
          <p:cNvSpPr txBox="1"/>
          <p:nvPr/>
        </p:nvSpPr>
        <p:spPr>
          <a:xfrm>
            <a:off x="5659229" y="2428814"/>
            <a:ext cx="943500" cy="30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usual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9"/>
          <p:cNvSpPr txBox="1"/>
          <p:nvPr/>
        </p:nvSpPr>
        <p:spPr>
          <a:xfrm>
            <a:off x="4532100" y="293360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9"/>
          <p:cNvSpPr txBox="1"/>
          <p:nvPr/>
        </p:nvSpPr>
        <p:spPr>
          <a:xfrm>
            <a:off x="4532088" y="372402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9"/>
          <p:cNvSpPr txBox="1"/>
          <p:nvPr/>
        </p:nvSpPr>
        <p:spPr>
          <a:xfrm>
            <a:off x="4532100" y="4514463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9"/>
          <p:cNvSpPr/>
          <p:nvPr/>
        </p:nvSpPr>
        <p:spPr>
          <a:xfrm>
            <a:off x="4578263" y="4105606"/>
            <a:ext cx="1763267" cy="261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80671d83d_0_61"/>
          <p:cNvSpPr/>
          <p:nvPr/>
        </p:nvSpPr>
        <p:spPr>
          <a:xfrm>
            <a:off x="4253260" y="44907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2680671d83d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7526" y="993540"/>
            <a:ext cx="1257067" cy="1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680671d83d_0_61"/>
          <p:cNvSpPr txBox="1"/>
          <p:nvPr/>
        </p:nvSpPr>
        <p:spPr>
          <a:xfrm>
            <a:off x="4401826" y="2312806"/>
            <a:ext cx="34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answers move your skills up: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680671d83d_0_61"/>
          <p:cNvSpPr/>
          <p:nvPr/>
        </p:nvSpPr>
        <p:spPr>
          <a:xfrm>
            <a:off x="4588326" y="2760373"/>
            <a:ext cx="3036300" cy="27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2680671d83d_0_61"/>
          <p:cNvSpPr/>
          <p:nvPr/>
        </p:nvSpPr>
        <p:spPr>
          <a:xfrm>
            <a:off x="4588326" y="2769509"/>
            <a:ext cx="1991100" cy="261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2680671d83d_0_61"/>
          <p:cNvSpPr txBox="1"/>
          <p:nvPr/>
        </p:nvSpPr>
        <p:spPr>
          <a:xfrm>
            <a:off x="4253260" y="3139624"/>
            <a:ext cx="368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answers move your skills down: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2680671d83d_0_61"/>
          <p:cNvSpPr/>
          <p:nvPr/>
        </p:nvSpPr>
        <p:spPr>
          <a:xfrm>
            <a:off x="4619726" y="3578057"/>
            <a:ext cx="3036300" cy="27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680671d83d_0_61"/>
          <p:cNvSpPr/>
          <p:nvPr/>
        </p:nvSpPr>
        <p:spPr>
          <a:xfrm>
            <a:off x="4598793" y="3588524"/>
            <a:ext cx="1061700" cy="261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2680671d83d_0_61"/>
          <p:cNvSpPr txBox="1"/>
          <p:nvPr/>
        </p:nvSpPr>
        <p:spPr>
          <a:xfrm>
            <a:off x="4336960" y="3998741"/>
            <a:ext cx="3434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to the crown to master a skill. Your goal is to master them all!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2680671d83d_0_61"/>
          <p:cNvSpPr/>
          <p:nvPr/>
        </p:nvSpPr>
        <p:spPr>
          <a:xfrm>
            <a:off x="4619726" y="5031973"/>
            <a:ext cx="3036300" cy="27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2680671d83d_0_61"/>
          <p:cNvSpPr/>
          <p:nvPr/>
        </p:nvSpPr>
        <p:spPr>
          <a:xfrm>
            <a:off x="4598793" y="5042440"/>
            <a:ext cx="2906100" cy="2616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2680671d83d_0_61">
            <a:hlinkClick action="ppaction://hlinksldjump" r:id="rId4"/>
          </p:cNvPr>
          <p:cNvSpPr txBox="1"/>
          <p:nvPr/>
        </p:nvSpPr>
        <p:spPr>
          <a:xfrm>
            <a:off x="5389260" y="5662306"/>
            <a:ext cx="14136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Got it!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g2680671d83d_0_61"/>
          <p:cNvGrpSpPr/>
          <p:nvPr/>
        </p:nvGrpSpPr>
        <p:grpSpPr>
          <a:xfrm>
            <a:off x="7270965" y="4769556"/>
            <a:ext cx="234004" cy="576857"/>
            <a:chOff x="7146526" y="2197525"/>
            <a:chExt cx="234004" cy="576857"/>
          </a:xfrm>
        </p:grpSpPr>
        <p:pic>
          <p:nvPicPr>
            <p:cNvPr id="196" name="Google Shape;196;g2680671d83d_0_6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7" name="Google Shape;197;g2680671d83d_0_61"/>
            <p:cNvCxnSpPr/>
            <p:nvPr/>
          </p:nvCxnSpPr>
          <p:spPr>
            <a:xfrm>
              <a:off x="7263528" y="2391882"/>
              <a:ext cx="0" cy="3825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4"/>
          <p:cNvSpPr/>
          <p:nvPr/>
        </p:nvSpPr>
        <p:spPr>
          <a:xfrm>
            <a:off x="4253190" y="308798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34"/>
          <p:cNvSpPr txBox="1"/>
          <p:nvPr/>
        </p:nvSpPr>
        <p:spPr>
          <a:xfrm>
            <a:off x="5409906" y="5579050"/>
            <a:ext cx="14136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34"/>
          <p:cNvSpPr/>
          <p:nvPr/>
        </p:nvSpPr>
        <p:spPr>
          <a:xfrm>
            <a:off x="4599198" y="4099903"/>
            <a:ext cx="3036400" cy="27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1" name="Google Shape;98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2300" y="3764670"/>
            <a:ext cx="234004" cy="20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2" name="Google Shape;982;p34"/>
          <p:cNvCxnSpPr/>
          <p:nvPr/>
        </p:nvCxnSpPr>
        <p:spPr>
          <a:xfrm flipH="1">
            <a:off x="7428900" y="4013140"/>
            <a:ext cx="10400" cy="4044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3" name="Google Shape;983;p34"/>
          <p:cNvSpPr/>
          <p:nvPr/>
        </p:nvSpPr>
        <p:spPr>
          <a:xfrm>
            <a:off x="4587642" y="3268837"/>
            <a:ext cx="3036400" cy="27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34"/>
          <p:cNvSpPr/>
          <p:nvPr/>
        </p:nvSpPr>
        <p:spPr>
          <a:xfrm>
            <a:off x="4566707" y="3269775"/>
            <a:ext cx="2181911" cy="272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5" name="Google Shape;98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0744" y="2933604"/>
            <a:ext cx="234004" cy="20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6" name="Google Shape;986;p34"/>
          <p:cNvCxnSpPr/>
          <p:nvPr/>
        </p:nvCxnSpPr>
        <p:spPr>
          <a:xfrm flipH="1">
            <a:off x="7417344" y="3182074"/>
            <a:ext cx="10400" cy="4044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7" name="Google Shape;987;p34"/>
          <p:cNvSpPr/>
          <p:nvPr/>
        </p:nvSpPr>
        <p:spPr>
          <a:xfrm>
            <a:off x="6750999" y="3269309"/>
            <a:ext cx="183515" cy="27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34"/>
          <p:cNvSpPr/>
          <p:nvPr/>
        </p:nvSpPr>
        <p:spPr>
          <a:xfrm>
            <a:off x="4594005" y="4922730"/>
            <a:ext cx="3036400" cy="27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34"/>
          <p:cNvSpPr/>
          <p:nvPr/>
        </p:nvSpPr>
        <p:spPr>
          <a:xfrm>
            <a:off x="4573071" y="4933196"/>
            <a:ext cx="469697" cy="249861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0" name="Google Shape;99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7107" y="4587497"/>
            <a:ext cx="234004" cy="20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1" name="Google Shape;991;p34"/>
          <p:cNvCxnSpPr/>
          <p:nvPr/>
        </p:nvCxnSpPr>
        <p:spPr>
          <a:xfrm flipH="1">
            <a:off x="7423707" y="4835967"/>
            <a:ext cx="10400" cy="4044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2" name="Google Shape;992;p34"/>
          <p:cNvSpPr/>
          <p:nvPr/>
        </p:nvSpPr>
        <p:spPr>
          <a:xfrm>
            <a:off x="6056315" y="4099569"/>
            <a:ext cx="285216" cy="2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34"/>
          <p:cNvSpPr/>
          <p:nvPr/>
        </p:nvSpPr>
        <p:spPr>
          <a:xfrm>
            <a:off x="5052917" y="4913307"/>
            <a:ext cx="459297" cy="27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4" name="Google Shape;994;p34"/>
          <p:cNvGrpSpPr/>
          <p:nvPr/>
        </p:nvGrpSpPr>
        <p:grpSpPr>
          <a:xfrm>
            <a:off x="4626509" y="967111"/>
            <a:ext cx="3276219" cy="923330"/>
            <a:chOff x="4579340" y="1123572"/>
            <a:chExt cx="3276219" cy="923330"/>
          </a:xfrm>
        </p:grpSpPr>
        <p:sp>
          <p:nvSpPr>
            <p:cNvPr id="995" name="Google Shape;995;p34"/>
            <p:cNvSpPr txBox="1"/>
            <p:nvPr/>
          </p:nvSpPr>
          <p:spPr>
            <a:xfrm>
              <a:off x="5172659" y="1123572"/>
              <a:ext cx="26829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Based on your mastery </a:t>
              </a:r>
              <a:b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levels, I selected an exercise about these skills: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96" name="Google Shape;996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7" name="Google Shape;997;p34"/>
          <p:cNvSpPr txBox="1"/>
          <p:nvPr/>
        </p:nvSpPr>
        <p:spPr>
          <a:xfrm>
            <a:off x="4501525" y="2080461"/>
            <a:ext cx="268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Show your mastery changes in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34">
            <a:hlinkClick action="ppaction://hlinksldjump" r:id="rId5"/>
          </p:cNvPr>
          <p:cNvSpPr txBox="1"/>
          <p:nvPr/>
        </p:nvSpPr>
        <p:spPr>
          <a:xfrm>
            <a:off x="6685574" y="2421977"/>
            <a:ext cx="9435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34">
            <a:hlinkClick action="ppaction://hlinksldjump" r:id="rId6"/>
          </p:cNvPr>
          <p:cNvSpPr txBox="1"/>
          <p:nvPr/>
        </p:nvSpPr>
        <p:spPr>
          <a:xfrm>
            <a:off x="4583089" y="2428814"/>
            <a:ext cx="9981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34"/>
          <p:cNvSpPr txBox="1"/>
          <p:nvPr/>
        </p:nvSpPr>
        <p:spPr>
          <a:xfrm>
            <a:off x="5659229" y="2428814"/>
            <a:ext cx="943500" cy="30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usual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34"/>
          <p:cNvSpPr txBox="1"/>
          <p:nvPr/>
        </p:nvSpPr>
        <p:spPr>
          <a:xfrm>
            <a:off x="4532100" y="293360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34"/>
          <p:cNvSpPr txBox="1"/>
          <p:nvPr/>
        </p:nvSpPr>
        <p:spPr>
          <a:xfrm>
            <a:off x="4532088" y="372402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34"/>
          <p:cNvSpPr txBox="1"/>
          <p:nvPr/>
        </p:nvSpPr>
        <p:spPr>
          <a:xfrm>
            <a:off x="4532100" y="4514463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34"/>
          <p:cNvSpPr/>
          <p:nvPr/>
        </p:nvSpPr>
        <p:spPr>
          <a:xfrm>
            <a:off x="4578264" y="4105606"/>
            <a:ext cx="1476400" cy="261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0"/>
          <p:cNvSpPr/>
          <p:nvPr/>
        </p:nvSpPr>
        <p:spPr>
          <a:xfrm>
            <a:off x="4253240" y="308860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10"/>
          <p:cNvSpPr txBox="1"/>
          <p:nvPr/>
        </p:nvSpPr>
        <p:spPr>
          <a:xfrm>
            <a:off x="5409956" y="5579113"/>
            <a:ext cx="14136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1" name="Google Shape;1011;p10"/>
          <p:cNvGrpSpPr/>
          <p:nvPr/>
        </p:nvGrpSpPr>
        <p:grpSpPr>
          <a:xfrm>
            <a:off x="4626559" y="967174"/>
            <a:ext cx="3276219" cy="923330"/>
            <a:chOff x="4579340" y="1123572"/>
            <a:chExt cx="3276219" cy="923330"/>
          </a:xfrm>
        </p:grpSpPr>
        <p:sp>
          <p:nvSpPr>
            <p:cNvPr id="1012" name="Google Shape;1012;p10"/>
            <p:cNvSpPr txBox="1"/>
            <p:nvPr/>
          </p:nvSpPr>
          <p:spPr>
            <a:xfrm>
              <a:off x="5172659" y="1123572"/>
              <a:ext cx="26829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Based on your mastery </a:t>
              </a:r>
              <a:b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levels, I selected an exercise about these skills: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13" name="Google Shape;1013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4" name="Google Shape;1014;p10"/>
          <p:cNvSpPr txBox="1"/>
          <p:nvPr/>
        </p:nvSpPr>
        <p:spPr>
          <a:xfrm>
            <a:off x="4501575" y="2080524"/>
            <a:ext cx="268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Show your mastery changes in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10"/>
          <p:cNvSpPr txBox="1"/>
          <p:nvPr/>
        </p:nvSpPr>
        <p:spPr>
          <a:xfrm>
            <a:off x="6685347" y="2422040"/>
            <a:ext cx="943500" cy="30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10">
            <a:hlinkClick action="ppaction://hlinksldjump" r:id="rId4"/>
          </p:cNvPr>
          <p:cNvSpPr txBox="1"/>
          <p:nvPr/>
        </p:nvSpPr>
        <p:spPr>
          <a:xfrm>
            <a:off x="5659002" y="2428877"/>
            <a:ext cx="9435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usual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10">
            <a:hlinkClick action="ppaction://hlinksldjump" r:id="rId5"/>
          </p:cNvPr>
          <p:cNvSpPr txBox="1"/>
          <p:nvPr/>
        </p:nvSpPr>
        <p:spPr>
          <a:xfrm>
            <a:off x="4583139" y="2428877"/>
            <a:ext cx="9981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10"/>
          <p:cNvSpPr/>
          <p:nvPr/>
        </p:nvSpPr>
        <p:spPr>
          <a:xfrm>
            <a:off x="4599248" y="4099966"/>
            <a:ext cx="3036400" cy="27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10"/>
          <p:cNvSpPr/>
          <p:nvPr/>
        </p:nvSpPr>
        <p:spPr>
          <a:xfrm>
            <a:off x="4578314" y="4110432"/>
            <a:ext cx="1476400" cy="261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0" name="Google Shape;1020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22350" y="3764733"/>
            <a:ext cx="234004" cy="20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1" name="Google Shape;1021;p10"/>
          <p:cNvCxnSpPr/>
          <p:nvPr/>
        </p:nvCxnSpPr>
        <p:spPr>
          <a:xfrm flipH="1">
            <a:off x="7428950" y="4013203"/>
            <a:ext cx="10400" cy="4044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2" name="Google Shape;1022;p10"/>
          <p:cNvSpPr/>
          <p:nvPr/>
        </p:nvSpPr>
        <p:spPr>
          <a:xfrm>
            <a:off x="4587692" y="3268900"/>
            <a:ext cx="3036400" cy="27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10"/>
          <p:cNvSpPr/>
          <p:nvPr/>
        </p:nvSpPr>
        <p:spPr>
          <a:xfrm>
            <a:off x="4566757" y="3269838"/>
            <a:ext cx="2181911" cy="272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4" name="Google Shape;1024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10794" y="2933667"/>
            <a:ext cx="234004" cy="20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5" name="Google Shape;1025;p10"/>
          <p:cNvCxnSpPr/>
          <p:nvPr/>
        </p:nvCxnSpPr>
        <p:spPr>
          <a:xfrm flipH="1">
            <a:off x="7417394" y="3182137"/>
            <a:ext cx="10400" cy="4044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6" name="Google Shape;1026;p10"/>
          <p:cNvSpPr/>
          <p:nvPr/>
        </p:nvSpPr>
        <p:spPr>
          <a:xfrm>
            <a:off x="6751049" y="3269372"/>
            <a:ext cx="3600" cy="27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10"/>
          <p:cNvSpPr/>
          <p:nvPr/>
        </p:nvSpPr>
        <p:spPr>
          <a:xfrm>
            <a:off x="4594055" y="4922793"/>
            <a:ext cx="3036400" cy="27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10"/>
          <p:cNvSpPr/>
          <p:nvPr/>
        </p:nvSpPr>
        <p:spPr>
          <a:xfrm>
            <a:off x="4573121" y="4933259"/>
            <a:ext cx="469697" cy="249861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9" name="Google Shape;102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17157" y="4587560"/>
            <a:ext cx="234004" cy="20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0" name="Google Shape;1030;p10"/>
          <p:cNvCxnSpPr/>
          <p:nvPr/>
        </p:nvCxnSpPr>
        <p:spPr>
          <a:xfrm flipH="1">
            <a:off x="7423757" y="4836030"/>
            <a:ext cx="10400" cy="4044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1" name="Google Shape;1031;p10"/>
          <p:cNvSpPr/>
          <p:nvPr/>
        </p:nvSpPr>
        <p:spPr>
          <a:xfrm>
            <a:off x="6056389" y="4099626"/>
            <a:ext cx="3600" cy="27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10"/>
          <p:cNvSpPr/>
          <p:nvPr/>
        </p:nvSpPr>
        <p:spPr>
          <a:xfrm>
            <a:off x="5052979" y="4913376"/>
            <a:ext cx="3600" cy="27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10"/>
          <p:cNvSpPr txBox="1"/>
          <p:nvPr/>
        </p:nvSpPr>
        <p:spPr>
          <a:xfrm>
            <a:off x="4546150" y="285850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10"/>
          <p:cNvSpPr txBox="1"/>
          <p:nvPr/>
        </p:nvSpPr>
        <p:spPr>
          <a:xfrm>
            <a:off x="4546138" y="364892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10"/>
          <p:cNvSpPr txBox="1"/>
          <p:nvPr/>
        </p:nvSpPr>
        <p:spPr>
          <a:xfrm>
            <a:off x="4546150" y="4439363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35"/>
          <p:cNvSpPr/>
          <p:nvPr/>
        </p:nvSpPr>
        <p:spPr>
          <a:xfrm>
            <a:off x="4253240" y="308860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35"/>
          <p:cNvSpPr txBox="1"/>
          <p:nvPr/>
        </p:nvSpPr>
        <p:spPr>
          <a:xfrm>
            <a:off x="5409956" y="5579113"/>
            <a:ext cx="14136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35"/>
          <p:cNvSpPr/>
          <p:nvPr/>
        </p:nvSpPr>
        <p:spPr>
          <a:xfrm>
            <a:off x="4599248" y="4099966"/>
            <a:ext cx="3036400" cy="27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35"/>
          <p:cNvSpPr/>
          <p:nvPr/>
        </p:nvSpPr>
        <p:spPr>
          <a:xfrm>
            <a:off x="4578314" y="4110432"/>
            <a:ext cx="1476400" cy="261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4" name="Google Shape;104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2350" y="3764733"/>
            <a:ext cx="234004" cy="20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5" name="Google Shape;1045;p35"/>
          <p:cNvCxnSpPr/>
          <p:nvPr/>
        </p:nvCxnSpPr>
        <p:spPr>
          <a:xfrm flipH="1">
            <a:off x="7428950" y="4013203"/>
            <a:ext cx="10400" cy="4044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6" name="Google Shape;1046;p35"/>
          <p:cNvSpPr/>
          <p:nvPr/>
        </p:nvSpPr>
        <p:spPr>
          <a:xfrm>
            <a:off x="4587692" y="3268900"/>
            <a:ext cx="3036400" cy="27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35"/>
          <p:cNvSpPr/>
          <p:nvPr/>
        </p:nvSpPr>
        <p:spPr>
          <a:xfrm>
            <a:off x="4566757" y="3269838"/>
            <a:ext cx="2181911" cy="272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8" name="Google Shape;104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0794" y="2933667"/>
            <a:ext cx="234004" cy="20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9" name="Google Shape;1049;p35"/>
          <p:cNvCxnSpPr/>
          <p:nvPr/>
        </p:nvCxnSpPr>
        <p:spPr>
          <a:xfrm flipH="1">
            <a:off x="7417394" y="3182137"/>
            <a:ext cx="10400" cy="4044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0" name="Google Shape;1050;p35"/>
          <p:cNvSpPr/>
          <p:nvPr/>
        </p:nvSpPr>
        <p:spPr>
          <a:xfrm>
            <a:off x="6751049" y="3269372"/>
            <a:ext cx="379478" cy="27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35"/>
          <p:cNvSpPr/>
          <p:nvPr/>
        </p:nvSpPr>
        <p:spPr>
          <a:xfrm>
            <a:off x="4594055" y="4922793"/>
            <a:ext cx="3036400" cy="27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35"/>
          <p:cNvSpPr/>
          <p:nvPr/>
        </p:nvSpPr>
        <p:spPr>
          <a:xfrm>
            <a:off x="4573121" y="4933259"/>
            <a:ext cx="469697" cy="249861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3" name="Google Shape;105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7157" y="4587560"/>
            <a:ext cx="234004" cy="20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4" name="Google Shape;1054;p35"/>
          <p:cNvCxnSpPr/>
          <p:nvPr/>
        </p:nvCxnSpPr>
        <p:spPr>
          <a:xfrm flipH="1">
            <a:off x="7423757" y="4836030"/>
            <a:ext cx="10400" cy="4044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5" name="Google Shape;1055;p35"/>
          <p:cNvSpPr/>
          <p:nvPr/>
        </p:nvSpPr>
        <p:spPr>
          <a:xfrm>
            <a:off x="6056389" y="4099626"/>
            <a:ext cx="379500" cy="27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35"/>
          <p:cNvSpPr/>
          <p:nvPr/>
        </p:nvSpPr>
        <p:spPr>
          <a:xfrm>
            <a:off x="5052979" y="4913376"/>
            <a:ext cx="688200" cy="27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7" name="Google Shape;1057;p35"/>
          <p:cNvGrpSpPr/>
          <p:nvPr/>
        </p:nvGrpSpPr>
        <p:grpSpPr>
          <a:xfrm>
            <a:off x="4626559" y="967174"/>
            <a:ext cx="3276219" cy="923330"/>
            <a:chOff x="4579340" y="1123572"/>
            <a:chExt cx="3276219" cy="923330"/>
          </a:xfrm>
        </p:grpSpPr>
        <p:sp>
          <p:nvSpPr>
            <p:cNvPr id="1058" name="Google Shape;1058;p35"/>
            <p:cNvSpPr txBox="1"/>
            <p:nvPr/>
          </p:nvSpPr>
          <p:spPr>
            <a:xfrm>
              <a:off x="5172659" y="1123572"/>
              <a:ext cx="26829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Based on your mastery </a:t>
              </a:r>
              <a:b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levels, I selected an exercise about these skills: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9" name="Google Shape;1059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0" name="Google Shape;1060;p35"/>
          <p:cNvSpPr txBox="1"/>
          <p:nvPr/>
        </p:nvSpPr>
        <p:spPr>
          <a:xfrm>
            <a:off x="4501575" y="2080524"/>
            <a:ext cx="268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Show your mastery changes in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35"/>
          <p:cNvSpPr txBox="1"/>
          <p:nvPr/>
        </p:nvSpPr>
        <p:spPr>
          <a:xfrm>
            <a:off x="6685347" y="2422040"/>
            <a:ext cx="943500" cy="30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35">
            <a:hlinkClick action="ppaction://hlinksldjump" r:id="rId5"/>
          </p:cNvPr>
          <p:cNvSpPr txBox="1"/>
          <p:nvPr/>
        </p:nvSpPr>
        <p:spPr>
          <a:xfrm>
            <a:off x="5659002" y="2428877"/>
            <a:ext cx="9435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usual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35">
            <a:hlinkClick action="ppaction://hlinksldjump" r:id="rId6"/>
          </p:cNvPr>
          <p:cNvSpPr txBox="1"/>
          <p:nvPr/>
        </p:nvSpPr>
        <p:spPr>
          <a:xfrm>
            <a:off x="4583139" y="2428877"/>
            <a:ext cx="9981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35"/>
          <p:cNvSpPr txBox="1"/>
          <p:nvPr/>
        </p:nvSpPr>
        <p:spPr>
          <a:xfrm>
            <a:off x="4546150" y="285850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35"/>
          <p:cNvSpPr txBox="1"/>
          <p:nvPr/>
        </p:nvSpPr>
        <p:spPr>
          <a:xfrm>
            <a:off x="4546138" y="364892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35"/>
          <p:cNvSpPr txBox="1"/>
          <p:nvPr/>
        </p:nvSpPr>
        <p:spPr>
          <a:xfrm>
            <a:off x="4546150" y="4439363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1"/>
          <p:cNvSpPr/>
          <p:nvPr/>
        </p:nvSpPr>
        <p:spPr>
          <a:xfrm>
            <a:off x="4253190" y="308798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11"/>
          <p:cNvSpPr txBox="1"/>
          <p:nvPr/>
        </p:nvSpPr>
        <p:spPr>
          <a:xfrm>
            <a:off x="4532100" y="293360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11"/>
          <p:cNvSpPr txBox="1"/>
          <p:nvPr/>
        </p:nvSpPr>
        <p:spPr>
          <a:xfrm>
            <a:off x="4532088" y="372402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11"/>
          <p:cNvSpPr txBox="1"/>
          <p:nvPr/>
        </p:nvSpPr>
        <p:spPr>
          <a:xfrm>
            <a:off x="4532100" y="4514463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11"/>
          <p:cNvSpPr txBox="1"/>
          <p:nvPr/>
        </p:nvSpPr>
        <p:spPr>
          <a:xfrm>
            <a:off x="5409906" y="5579050"/>
            <a:ext cx="14136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11"/>
          <p:cNvSpPr/>
          <p:nvPr/>
        </p:nvSpPr>
        <p:spPr>
          <a:xfrm>
            <a:off x="4599198" y="4099903"/>
            <a:ext cx="3036400" cy="27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7" name="Google Shape;10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2300" y="3764670"/>
            <a:ext cx="234004" cy="207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cxnSp>
        <p:nvCxnSpPr>
          <p:cNvPr id="1078" name="Google Shape;1078;p11"/>
          <p:cNvCxnSpPr/>
          <p:nvPr/>
        </p:nvCxnSpPr>
        <p:spPr>
          <a:xfrm flipH="1">
            <a:off x="7428900" y="4013140"/>
            <a:ext cx="10400" cy="4044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9" name="Google Shape;1079;p11"/>
          <p:cNvSpPr/>
          <p:nvPr/>
        </p:nvSpPr>
        <p:spPr>
          <a:xfrm>
            <a:off x="4587642" y="3268837"/>
            <a:ext cx="3036400" cy="27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0" name="Google Shape;108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0744" y="2933604"/>
            <a:ext cx="234004" cy="207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cxnSp>
        <p:nvCxnSpPr>
          <p:cNvPr id="1081" name="Google Shape;1081;p11"/>
          <p:cNvCxnSpPr/>
          <p:nvPr/>
        </p:nvCxnSpPr>
        <p:spPr>
          <a:xfrm flipH="1">
            <a:off x="7417344" y="3182074"/>
            <a:ext cx="10400" cy="4044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2" name="Google Shape;1082;p11"/>
          <p:cNvSpPr/>
          <p:nvPr/>
        </p:nvSpPr>
        <p:spPr>
          <a:xfrm>
            <a:off x="6750999" y="3269309"/>
            <a:ext cx="183515" cy="2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11"/>
          <p:cNvSpPr/>
          <p:nvPr/>
        </p:nvSpPr>
        <p:spPr>
          <a:xfrm>
            <a:off x="4594005" y="4922730"/>
            <a:ext cx="3036400" cy="27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4" name="Google Shape;10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7107" y="4587497"/>
            <a:ext cx="234004" cy="207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cxnSp>
        <p:nvCxnSpPr>
          <p:cNvPr id="1085" name="Google Shape;1085;p11"/>
          <p:cNvCxnSpPr/>
          <p:nvPr/>
        </p:nvCxnSpPr>
        <p:spPr>
          <a:xfrm flipH="1">
            <a:off x="7423707" y="4835967"/>
            <a:ext cx="10400" cy="4044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6" name="Google Shape;1086;p11"/>
          <p:cNvSpPr/>
          <p:nvPr/>
        </p:nvSpPr>
        <p:spPr>
          <a:xfrm>
            <a:off x="6056315" y="4099569"/>
            <a:ext cx="285216" cy="2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11"/>
          <p:cNvSpPr/>
          <p:nvPr/>
        </p:nvSpPr>
        <p:spPr>
          <a:xfrm>
            <a:off x="5052917" y="4913307"/>
            <a:ext cx="459297" cy="2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8" name="Google Shape;1088;p11"/>
          <p:cNvGrpSpPr/>
          <p:nvPr/>
        </p:nvGrpSpPr>
        <p:grpSpPr>
          <a:xfrm>
            <a:off x="4626509" y="967111"/>
            <a:ext cx="3312181" cy="923330"/>
            <a:chOff x="4579340" y="1123572"/>
            <a:chExt cx="3312181" cy="923330"/>
          </a:xfrm>
        </p:grpSpPr>
        <p:sp>
          <p:nvSpPr>
            <p:cNvPr id="1089" name="Google Shape;1089;p11"/>
            <p:cNvSpPr txBox="1"/>
            <p:nvPr/>
          </p:nvSpPr>
          <p:spPr>
            <a:xfrm>
              <a:off x="5172659" y="1123572"/>
              <a:ext cx="271886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Based on your mastery </a:t>
              </a:r>
              <a:b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levels, I selected an exercise about these skills: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90" name="Google Shape;1090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1" name="Google Shape;1091;p11"/>
          <p:cNvSpPr txBox="1"/>
          <p:nvPr/>
        </p:nvSpPr>
        <p:spPr>
          <a:xfrm>
            <a:off x="4501525" y="2080461"/>
            <a:ext cx="268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Show your mastery changes in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11"/>
          <p:cNvSpPr txBox="1"/>
          <p:nvPr/>
        </p:nvSpPr>
        <p:spPr>
          <a:xfrm>
            <a:off x="6686997" y="2427276"/>
            <a:ext cx="9435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11">
            <a:hlinkClick action="ppaction://hlinksldjump" r:id="rId5"/>
          </p:cNvPr>
          <p:cNvSpPr txBox="1"/>
          <p:nvPr/>
        </p:nvSpPr>
        <p:spPr>
          <a:xfrm>
            <a:off x="5660652" y="2434113"/>
            <a:ext cx="9435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usual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11"/>
          <p:cNvSpPr txBox="1"/>
          <p:nvPr/>
        </p:nvSpPr>
        <p:spPr>
          <a:xfrm>
            <a:off x="4583089" y="2428467"/>
            <a:ext cx="998100" cy="307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11"/>
          <p:cNvSpPr/>
          <p:nvPr/>
        </p:nvSpPr>
        <p:spPr>
          <a:xfrm>
            <a:off x="4578263" y="4110369"/>
            <a:ext cx="1763267" cy="261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11"/>
          <p:cNvSpPr/>
          <p:nvPr/>
        </p:nvSpPr>
        <p:spPr>
          <a:xfrm>
            <a:off x="4566707" y="3269775"/>
            <a:ext cx="2367807" cy="272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11"/>
          <p:cNvSpPr/>
          <p:nvPr/>
        </p:nvSpPr>
        <p:spPr>
          <a:xfrm>
            <a:off x="4573071" y="4933196"/>
            <a:ext cx="939143" cy="249861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36"/>
          <p:cNvSpPr/>
          <p:nvPr/>
        </p:nvSpPr>
        <p:spPr>
          <a:xfrm>
            <a:off x="4253190" y="308798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36"/>
          <p:cNvSpPr txBox="1"/>
          <p:nvPr/>
        </p:nvSpPr>
        <p:spPr>
          <a:xfrm>
            <a:off x="4532100" y="293360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36"/>
          <p:cNvSpPr txBox="1"/>
          <p:nvPr/>
        </p:nvSpPr>
        <p:spPr>
          <a:xfrm>
            <a:off x="4532088" y="372402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36"/>
          <p:cNvSpPr txBox="1"/>
          <p:nvPr/>
        </p:nvSpPr>
        <p:spPr>
          <a:xfrm>
            <a:off x="4532100" y="4514463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36"/>
          <p:cNvSpPr txBox="1"/>
          <p:nvPr/>
        </p:nvSpPr>
        <p:spPr>
          <a:xfrm>
            <a:off x="5409906" y="5579050"/>
            <a:ext cx="14136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36"/>
          <p:cNvSpPr/>
          <p:nvPr/>
        </p:nvSpPr>
        <p:spPr>
          <a:xfrm>
            <a:off x="4599198" y="4099903"/>
            <a:ext cx="3036400" cy="27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8" name="Google Shape;110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2300" y="3764670"/>
            <a:ext cx="234004" cy="207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cxnSp>
        <p:nvCxnSpPr>
          <p:cNvPr id="1109" name="Google Shape;1109;p36"/>
          <p:cNvCxnSpPr/>
          <p:nvPr/>
        </p:nvCxnSpPr>
        <p:spPr>
          <a:xfrm flipH="1">
            <a:off x="7428900" y="4013140"/>
            <a:ext cx="10400" cy="4044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0" name="Google Shape;1110;p36"/>
          <p:cNvSpPr/>
          <p:nvPr/>
        </p:nvSpPr>
        <p:spPr>
          <a:xfrm>
            <a:off x="4587642" y="3268837"/>
            <a:ext cx="3036400" cy="27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1" name="Google Shape;111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0744" y="2933604"/>
            <a:ext cx="234004" cy="207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cxnSp>
        <p:nvCxnSpPr>
          <p:cNvPr id="1112" name="Google Shape;1112;p36"/>
          <p:cNvCxnSpPr/>
          <p:nvPr/>
        </p:nvCxnSpPr>
        <p:spPr>
          <a:xfrm flipH="1">
            <a:off x="7417344" y="3182074"/>
            <a:ext cx="10400" cy="4044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3" name="Google Shape;1113;p36"/>
          <p:cNvSpPr/>
          <p:nvPr/>
        </p:nvSpPr>
        <p:spPr>
          <a:xfrm>
            <a:off x="6750999" y="3269309"/>
            <a:ext cx="183515" cy="2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36"/>
          <p:cNvSpPr/>
          <p:nvPr/>
        </p:nvSpPr>
        <p:spPr>
          <a:xfrm>
            <a:off x="4594005" y="4922730"/>
            <a:ext cx="3036400" cy="27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5" name="Google Shape;111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7107" y="4587497"/>
            <a:ext cx="234004" cy="207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cxnSp>
        <p:nvCxnSpPr>
          <p:cNvPr id="1116" name="Google Shape;1116;p36"/>
          <p:cNvCxnSpPr/>
          <p:nvPr/>
        </p:nvCxnSpPr>
        <p:spPr>
          <a:xfrm flipH="1">
            <a:off x="7423707" y="4835967"/>
            <a:ext cx="10400" cy="4044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7" name="Google Shape;1117;p36"/>
          <p:cNvSpPr/>
          <p:nvPr/>
        </p:nvSpPr>
        <p:spPr>
          <a:xfrm>
            <a:off x="6056315" y="4099569"/>
            <a:ext cx="285216" cy="2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36"/>
          <p:cNvSpPr/>
          <p:nvPr/>
        </p:nvSpPr>
        <p:spPr>
          <a:xfrm>
            <a:off x="5052917" y="4913307"/>
            <a:ext cx="459297" cy="2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9" name="Google Shape;1119;p36"/>
          <p:cNvGrpSpPr/>
          <p:nvPr/>
        </p:nvGrpSpPr>
        <p:grpSpPr>
          <a:xfrm>
            <a:off x="4626509" y="967111"/>
            <a:ext cx="3312181" cy="923330"/>
            <a:chOff x="4579340" y="1123572"/>
            <a:chExt cx="3312181" cy="923330"/>
          </a:xfrm>
        </p:grpSpPr>
        <p:sp>
          <p:nvSpPr>
            <p:cNvPr id="1120" name="Google Shape;1120;p36"/>
            <p:cNvSpPr txBox="1"/>
            <p:nvPr/>
          </p:nvSpPr>
          <p:spPr>
            <a:xfrm>
              <a:off x="5172659" y="1123572"/>
              <a:ext cx="271886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Based on your mastery </a:t>
              </a:r>
              <a:b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levels, I selected an exercise about these skills: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1" name="Google Shape;1121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2" name="Google Shape;1122;p36"/>
          <p:cNvSpPr txBox="1"/>
          <p:nvPr/>
        </p:nvSpPr>
        <p:spPr>
          <a:xfrm>
            <a:off x="4501525" y="2080461"/>
            <a:ext cx="268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Show your mastery changes in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36">
            <a:hlinkClick action="ppaction://hlinksldjump" r:id="rId5"/>
          </p:cNvPr>
          <p:cNvSpPr txBox="1"/>
          <p:nvPr/>
        </p:nvSpPr>
        <p:spPr>
          <a:xfrm>
            <a:off x="6686997" y="2427276"/>
            <a:ext cx="9435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36">
            <a:hlinkClick action="ppaction://hlinksldjump" r:id="rId6"/>
          </p:cNvPr>
          <p:cNvSpPr txBox="1"/>
          <p:nvPr/>
        </p:nvSpPr>
        <p:spPr>
          <a:xfrm>
            <a:off x="5660652" y="2434113"/>
            <a:ext cx="9435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usual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36"/>
          <p:cNvSpPr txBox="1"/>
          <p:nvPr/>
        </p:nvSpPr>
        <p:spPr>
          <a:xfrm>
            <a:off x="4583089" y="2428467"/>
            <a:ext cx="998100" cy="307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36"/>
          <p:cNvSpPr/>
          <p:nvPr/>
        </p:nvSpPr>
        <p:spPr>
          <a:xfrm>
            <a:off x="4578264" y="4110369"/>
            <a:ext cx="1476400" cy="261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36"/>
          <p:cNvSpPr/>
          <p:nvPr/>
        </p:nvSpPr>
        <p:spPr>
          <a:xfrm>
            <a:off x="4566707" y="3269775"/>
            <a:ext cx="2181911" cy="272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36"/>
          <p:cNvSpPr/>
          <p:nvPr/>
        </p:nvSpPr>
        <p:spPr>
          <a:xfrm>
            <a:off x="4573071" y="4933196"/>
            <a:ext cx="469697" cy="249861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2680671d83d_0_2043"/>
          <p:cNvSpPr txBox="1"/>
          <p:nvPr/>
        </p:nvSpPr>
        <p:spPr>
          <a:xfrm>
            <a:off x="4213791" y="3059541"/>
            <a:ext cx="376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to Practice!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37"/>
          <p:cNvSpPr/>
          <p:nvPr/>
        </p:nvSpPr>
        <p:spPr>
          <a:xfrm>
            <a:off x="4253260" y="49812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37">
            <a:hlinkClick action="ppaction://hlinksldjump" r:id="rId3"/>
          </p:cNvPr>
          <p:cNvSpPr txBox="1"/>
          <p:nvPr/>
        </p:nvSpPr>
        <p:spPr>
          <a:xfrm>
            <a:off x="6054364" y="5748927"/>
            <a:ext cx="15825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overview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37"/>
          <p:cNvSpPr txBox="1"/>
          <p:nvPr/>
        </p:nvSpPr>
        <p:spPr>
          <a:xfrm>
            <a:off x="4550556" y="5748927"/>
            <a:ext cx="13911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exercise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1" name="Google Shape;114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3410" y="1091380"/>
            <a:ext cx="1218165" cy="1058072"/>
          </a:xfrm>
          <a:prstGeom prst="rect">
            <a:avLst/>
          </a:prstGeom>
          <a:noFill/>
          <a:ln>
            <a:noFill/>
          </a:ln>
        </p:spPr>
      </p:pic>
      <p:sp>
        <p:nvSpPr>
          <p:cNvPr id="1142" name="Google Shape;1142;p37"/>
          <p:cNvSpPr txBox="1"/>
          <p:nvPr/>
        </p:nvSpPr>
        <p:spPr>
          <a:xfrm>
            <a:off x="4680345" y="2377144"/>
            <a:ext cx="2942560" cy="87776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job, you did well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all skills.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37"/>
          <p:cNvSpPr/>
          <p:nvPr/>
        </p:nvSpPr>
        <p:spPr>
          <a:xfrm>
            <a:off x="4600418" y="4437136"/>
            <a:ext cx="2927320" cy="25357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37"/>
          <p:cNvSpPr/>
          <p:nvPr/>
        </p:nvSpPr>
        <p:spPr>
          <a:xfrm>
            <a:off x="4580226" y="4446873"/>
            <a:ext cx="1218246" cy="243526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5" name="Google Shape;114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25781" y="4125065"/>
            <a:ext cx="225605" cy="1928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6" name="Google Shape;1146;p37"/>
          <p:cNvCxnSpPr/>
          <p:nvPr/>
        </p:nvCxnSpPr>
        <p:spPr>
          <a:xfrm flipH="1">
            <a:off x="7328459" y="4356368"/>
            <a:ext cx="10123" cy="376459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47" name="Google Shape;1147;p37"/>
          <p:cNvGrpSpPr/>
          <p:nvPr/>
        </p:nvGrpSpPr>
        <p:grpSpPr>
          <a:xfrm>
            <a:off x="7220775" y="4891042"/>
            <a:ext cx="225605" cy="607762"/>
            <a:chOff x="3310869" y="3936734"/>
            <a:chExt cx="234004" cy="652870"/>
          </a:xfrm>
        </p:grpSpPr>
        <p:pic>
          <p:nvPicPr>
            <p:cNvPr id="1148" name="Google Shape;1148;p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10869" y="3936734"/>
              <a:ext cx="234004" cy="207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49" name="Google Shape;1149;p37"/>
            <p:cNvCxnSpPr/>
            <p:nvPr/>
          </p:nvCxnSpPr>
          <p:spPr>
            <a:xfrm flipH="1">
              <a:off x="3417369" y="4185204"/>
              <a:ext cx="10500" cy="4044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50" name="Google Shape;1150;p37"/>
          <p:cNvSpPr/>
          <p:nvPr/>
        </p:nvSpPr>
        <p:spPr>
          <a:xfrm>
            <a:off x="5798481" y="4437149"/>
            <a:ext cx="110487" cy="2535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37"/>
          <p:cNvSpPr/>
          <p:nvPr/>
        </p:nvSpPr>
        <p:spPr>
          <a:xfrm>
            <a:off x="4589277" y="3663490"/>
            <a:ext cx="2927320" cy="25357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37"/>
          <p:cNvSpPr/>
          <p:nvPr/>
        </p:nvSpPr>
        <p:spPr>
          <a:xfrm>
            <a:off x="4569101" y="3664375"/>
            <a:ext cx="2389671" cy="253579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3" name="Google Shape;1153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14640" y="3351419"/>
            <a:ext cx="225605" cy="1928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4" name="Google Shape;1154;p37"/>
          <p:cNvCxnSpPr/>
          <p:nvPr/>
        </p:nvCxnSpPr>
        <p:spPr>
          <a:xfrm flipH="1">
            <a:off x="7317318" y="3568726"/>
            <a:ext cx="10123" cy="376459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5" name="Google Shape;1155;p37"/>
          <p:cNvSpPr/>
          <p:nvPr/>
        </p:nvSpPr>
        <p:spPr>
          <a:xfrm>
            <a:off x="6958772" y="3663924"/>
            <a:ext cx="493141" cy="2535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37"/>
          <p:cNvSpPr txBox="1"/>
          <p:nvPr/>
        </p:nvSpPr>
        <p:spPr>
          <a:xfrm>
            <a:off x="4509013" y="322890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37"/>
          <p:cNvSpPr txBox="1"/>
          <p:nvPr/>
        </p:nvSpPr>
        <p:spPr>
          <a:xfrm>
            <a:off x="4511400" y="407250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 Division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8" name="Google Shape;1158;p37"/>
          <p:cNvCxnSpPr/>
          <p:nvPr/>
        </p:nvCxnSpPr>
        <p:spPr>
          <a:xfrm flipH="1">
            <a:off x="7326833" y="3629094"/>
            <a:ext cx="10200" cy="3765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59" name="Google Shape;1159;p37"/>
          <p:cNvGrpSpPr/>
          <p:nvPr/>
        </p:nvGrpSpPr>
        <p:grpSpPr>
          <a:xfrm>
            <a:off x="4550554" y="5175225"/>
            <a:ext cx="2947493" cy="253577"/>
            <a:chOff x="566818" y="4271967"/>
            <a:chExt cx="3057249" cy="272400"/>
          </a:xfrm>
        </p:grpSpPr>
        <p:sp>
          <p:nvSpPr>
            <p:cNvPr id="1160" name="Google Shape;1160;p37"/>
            <p:cNvSpPr/>
            <p:nvPr/>
          </p:nvSpPr>
          <p:spPr>
            <a:xfrm>
              <a:off x="587767" y="4271967"/>
              <a:ext cx="30363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566818" y="4282440"/>
              <a:ext cx="605475" cy="2616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2" name="Google Shape;1162;p37"/>
          <p:cNvSpPr txBox="1"/>
          <p:nvPr/>
        </p:nvSpPr>
        <p:spPr>
          <a:xfrm>
            <a:off x="4509025" y="484072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Division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37"/>
          <p:cNvSpPr/>
          <p:nvPr/>
        </p:nvSpPr>
        <p:spPr>
          <a:xfrm>
            <a:off x="5137750" y="5175275"/>
            <a:ext cx="281400" cy="25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4" name="Google Shape;1164;p37"/>
          <p:cNvCxnSpPr/>
          <p:nvPr/>
        </p:nvCxnSpPr>
        <p:spPr>
          <a:xfrm flipH="1">
            <a:off x="7326833" y="5113757"/>
            <a:ext cx="10200" cy="3765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65" name="Google Shape;1165;p37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3048000" cy="1714500"/>
          </a:xfrm>
          <a:prstGeom prst="rect">
            <a:avLst/>
          </a:prstGeom>
          <a:noFill/>
          <a:ln cap="flat" cmpd="sng" w="9525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38"/>
          <p:cNvSpPr/>
          <p:nvPr/>
        </p:nvSpPr>
        <p:spPr>
          <a:xfrm>
            <a:off x="4253190" y="495935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1" name="Google Shape;1171;p38"/>
          <p:cNvGrpSpPr/>
          <p:nvPr/>
        </p:nvGrpSpPr>
        <p:grpSpPr>
          <a:xfrm>
            <a:off x="4546813" y="2365831"/>
            <a:ext cx="2846236" cy="279529"/>
            <a:chOff x="4589042" y="2476623"/>
            <a:chExt cx="2846236" cy="279529"/>
          </a:xfrm>
        </p:grpSpPr>
        <p:sp>
          <p:nvSpPr>
            <p:cNvPr id="1172" name="Google Shape;1172;p38"/>
            <p:cNvSpPr/>
            <p:nvPr/>
          </p:nvSpPr>
          <p:spPr>
            <a:xfrm>
              <a:off x="4599213" y="2480786"/>
              <a:ext cx="2836065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4589042" y="2476623"/>
              <a:ext cx="1476400" cy="279529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4" name="Google Shape;1174;p38"/>
          <p:cNvGrpSpPr/>
          <p:nvPr/>
        </p:nvGrpSpPr>
        <p:grpSpPr>
          <a:xfrm>
            <a:off x="4563574" y="4792554"/>
            <a:ext cx="2831512" cy="274479"/>
            <a:chOff x="583103" y="4188080"/>
            <a:chExt cx="2831512" cy="274479"/>
          </a:xfrm>
        </p:grpSpPr>
        <p:sp>
          <p:nvSpPr>
            <p:cNvPr id="1175" name="Google Shape;1175;p38"/>
            <p:cNvSpPr/>
            <p:nvPr/>
          </p:nvSpPr>
          <p:spPr>
            <a:xfrm>
              <a:off x="584913" y="4190159"/>
              <a:ext cx="2829702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583103" y="4188080"/>
              <a:ext cx="2737674" cy="2724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38"/>
          <p:cNvGrpSpPr/>
          <p:nvPr/>
        </p:nvGrpSpPr>
        <p:grpSpPr>
          <a:xfrm>
            <a:off x="4563574" y="939575"/>
            <a:ext cx="3002015" cy="923330"/>
            <a:chOff x="4579340" y="1123572"/>
            <a:chExt cx="3002015" cy="923330"/>
          </a:xfrm>
        </p:grpSpPr>
        <p:sp>
          <p:nvSpPr>
            <p:cNvPr id="1178" name="Google Shape;1178;p38"/>
            <p:cNvSpPr txBox="1"/>
            <p:nvPr/>
          </p:nvSpPr>
          <p:spPr>
            <a:xfrm>
              <a:off x="5172660" y="1123572"/>
              <a:ext cx="2408695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These are your skills. So far, you have mastered </a:t>
              </a:r>
              <a:r>
                <a:rPr b="1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out of 15 </a:t>
              </a: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skills.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79" name="Google Shape;1179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0" name="Google Shape;1180;p38"/>
          <p:cNvGrpSpPr/>
          <p:nvPr/>
        </p:nvGrpSpPr>
        <p:grpSpPr>
          <a:xfrm>
            <a:off x="4563574" y="3176920"/>
            <a:ext cx="2829600" cy="276676"/>
            <a:chOff x="591277" y="4200602"/>
            <a:chExt cx="2829600" cy="276676"/>
          </a:xfrm>
        </p:grpSpPr>
        <p:sp>
          <p:nvSpPr>
            <p:cNvPr id="1181" name="Google Shape;1181;p38"/>
            <p:cNvSpPr/>
            <p:nvPr/>
          </p:nvSpPr>
          <p:spPr>
            <a:xfrm>
              <a:off x="591277" y="4204878"/>
              <a:ext cx="28296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91277" y="4200602"/>
              <a:ext cx="2181900" cy="2724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3" name="Google Shape;1183;p38"/>
          <p:cNvGrpSpPr/>
          <p:nvPr/>
        </p:nvGrpSpPr>
        <p:grpSpPr>
          <a:xfrm>
            <a:off x="4563574" y="3994480"/>
            <a:ext cx="2830388" cy="276068"/>
            <a:chOff x="584914" y="4196492"/>
            <a:chExt cx="2830388" cy="276068"/>
          </a:xfrm>
        </p:grpSpPr>
        <p:sp>
          <p:nvSpPr>
            <p:cNvPr id="1184" name="Google Shape;1184;p38"/>
            <p:cNvSpPr/>
            <p:nvPr/>
          </p:nvSpPr>
          <p:spPr>
            <a:xfrm>
              <a:off x="585702" y="4200160"/>
              <a:ext cx="28296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584914" y="4196492"/>
              <a:ext cx="469800" cy="2724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38"/>
          <p:cNvGrpSpPr/>
          <p:nvPr/>
        </p:nvGrpSpPr>
        <p:grpSpPr>
          <a:xfrm>
            <a:off x="7625168" y="2328377"/>
            <a:ext cx="59576" cy="2752374"/>
            <a:chOff x="11545049" y="2425451"/>
            <a:chExt cx="59576" cy="2752374"/>
          </a:xfrm>
        </p:grpSpPr>
        <p:sp>
          <p:nvSpPr>
            <p:cNvPr id="1187" name="Google Shape;1187;p38"/>
            <p:cNvSpPr/>
            <p:nvPr/>
          </p:nvSpPr>
          <p:spPr>
            <a:xfrm>
              <a:off x="11545049" y="2425451"/>
              <a:ext cx="59576" cy="2752374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11545049" y="2430258"/>
              <a:ext cx="59576" cy="262878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38"/>
          <p:cNvGrpSpPr/>
          <p:nvPr/>
        </p:nvGrpSpPr>
        <p:grpSpPr>
          <a:xfrm>
            <a:off x="7104297" y="2086733"/>
            <a:ext cx="234004" cy="647177"/>
            <a:chOff x="7146526" y="2197525"/>
            <a:chExt cx="234004" cy="647177"/>
          </a:xfrm>
        </p:grpSpPr>
        <p:pic>
          <p:nvPicPr>
            <p:cNvPr id="1190" name="Google Shape;1190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91" name="Google Shape;1191;p38"/>
            <p:cNvCxnSpPr/>
            <p:nvPr/>
          </p:nvCxnSpPr>
          <p:spPr>
            <a:xfrm>
              <a:off x="7263528" y="2391882"/>
              <a:ext cx="0" cy="45282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92" name="Google Shape;1192;p38"/>
          <p:cNvGrpSpPr/>
          <p:nvPr/>
        </p:nvGrpSpPr>
        <p:grpSpPr>
          <a:xfrm>
            <a:off x="7104297" y="2913112"/>
            <a:ext cx="234004" cy="647177"/>
            <a:chOff x="7146526" y="2197525"/>
            <a:chExt cx="234004" cy="647177"/>
          </a:xfrm>
        </p:grpSpPr>
        <p:pic>
          <p:nvPicPr>
            <p:cNvPr id="1193" name="Google Shape;1193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94" name="Google Shape;1194;p38"/>
            <p:cNvCxnSpPr/>
            <p:nvPr/>
          </p:nvCxnSpPr>
          <p:spPr>
            <a:xfrm>
              <a:off x="7263528" y="2391882"/>
              <a:ext cx="0" cy="45282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95" name="Google Shape;1195;p38"/>
          <p:cNvGrpSpPr/>
          <p:nvPr/>
        </p:nvGrpSpPr>
        <p:grpSpPr>
          <a:xfrm>
            <a:off x="7104297" y="3739491"/>
            <a:ext cx="234004" cy="576937"/>
            <a:chOff x="7146526" y="2197525"/>
            <a:chExt cx="234004" cy="576937"/>
          </a:xfrm>
        </p:grpSpPr>
        <p:pic>
          <p:nvPicPr>
            <p:cNvPr id="1196" name="Google Shape;1196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97" name="Google Shape;1197;p38"/>
            <p:cNvCxnSpPr/>
            <p:nvPr/>
          </p:nvCxnSpPr>
          <p:spPr>
            <a:xfrm>
              <a:off x="7263528" y="2391882"/>
              <a:ext cx="0" cy="38258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98" name="Google Shape;1198;p38"/>
          <p:cNvGrpSpPr/>
          <p:nvPr/>
        </p:nvGrpSpPr>
        <p:grpSpPr>
          <a:xfrm>
            <a:off x="7104297" y="4565869"/>
            <a:ext cx="234004" cy="576712"/>
            <a:chOff x="7146526" y="2197525"/>
            <a:chExt cx="234004" cy="576712"/>
          </a:xfrm>
        </p:grpSpPr>
        <p:pic>
          <p:nvPicPr>
            <p:cNvPr id="1199" name="Google Shape;1199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0" name="Google Shape;1200;p38"/>
            <p:cNvCxnSpPr/>
            <p:nvPr/>
          </p:nvCxnSpPr>
          <p:spPr>
            <a:xfrm>
              <a:off x="7263528" y="2391882"/>
              <a:ext cx="0" cy="382355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01" name="Google Shape;1201;p38">
            <a:hlinkClick action="ppaction://hlinksldjump" r:id="rId5"/>
          </p:cNvPr>
          <p:cNvSpPr txBox="1"/>
          <p:nvPr/>
        </p:nvSpPr>
        <p:spPr>
          <a:xfrm>
            <a:off x="5050826" y="5572050"/>
            <a:ext cx="19638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 practicing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38"/>
          <p:cNvSpPr txBox="1"/>
          <p:nvPr/>
        </p:nvSpPr>
        <p:spPr>
          <a:xfrm>
            <a:off x="4479988" y="199642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Distribute Multiplication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ey circle with a white letter in it&#10;&#10;Description automatically generated" id="1203" name="Google Shape;1203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82250" y="2056775"/>
            <a:ext cx="279507" cy="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Google Shape;1204;p38"/>
          <p:cNvSpPr txBox="1"/>
          <p:nvPr/>
        </p:nvSpPr>
        <p:spPr>
          <a:xfrm>
            <a:off x="4479975" y="278685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ey circle with a white letter in it&#10;&#10;Description automatically generated" id="1205" name="Google Shape;1205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70275" y="2847212"/>
            <a:ext cx="279507" cy="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38"/>
          <p:cNvSpPr txBox="1"/>
          <p:nvPr/>
        </p:nvSpPr>
        <p:spPr>
          <a:xfrm>
            <a:off x="4479988" y="3577288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Complex Division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ey circle with a white letter in it&#10;&#10;Description automatically generated" id="1207" name="Google Shape;1207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92975" y="3637637"/>
            <a:ext cx="279507" cy="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8" name="Google Shape;1208;p38"/>
          <p:cNvSpPr txBox="1"/>
          <p:nvPr/>
        </p:nvSpPr>
        <p:spPr>
          <a:xfrm>
            <a:off x="4479963" y="435437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ey circle with a white letter in it&#10;&#10;Description automatically generated" id="1209" name="Google Shape;1209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35100" y="4414725"/>
            <a:ext cx="279525" cy="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0" name="Google Shape;1210;p38"/>
          <p:cNvSpPr txBox="1"/>
          <p:nvPr/>
        </p:nvSpPr>
        <p:spPr>
          <a:xfrm>
            <a:off x="320040" y="289560"/>
            <a:ext cx="9300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2680671d83d_0_2064"/>
          <p:cNvSpPr/>
          <p:nvPr/>
        </p:nvSpPr>
        <p:spPr>
          <a:xfrm>
            <a:off x="4253200" y="44907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g2680671d83d_0_2064"/>
          <p:cNvSpPr txBox="1"/>
          <p:nvPr/>
        </p:nvSpPr>
        <p:spPr>
          <a:xfrm>
            <a:off x="4915047" y="70534"/>
            <a:ext cx="238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7" name="Google Shape;1217;g2680671d83d_0_2064"/>
          <p:cNvGrpSpPr/>
          <p:nvPr/>
        </p:nvGrpSpPr>
        <p:grpSpPr>
          <a:xfrm>
            <a:off x="4605803" y="1050367"/>
            <a:ext cx="2926120" cy="646500"/>
            <a:chOff x="4579340" y="1123572"/>
            <a:chExt cx="2926120" cy="646500"/>
          </a:xfrm>
        </p:grpSpPr>
        <p:sp>
          <p:nvSpPr>
            <p:cNvPr id="1218" name="Google Shape;1218;g2680671d83d_0_2064"/>
            <p:cNvSpPr txBox="1"/>
            <p:nvPr/>
          </p:nvSpPr>
          <p:spPr>
            <a:xfrm>
              <a:off x="5172660" y="1123572"/>
              <a:ext cx="2332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 the skill(s) you want to practice next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19" name="Google Shape;1219;g2680671d83d_0_20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0" name="Google Shape;1220;g2680671d83d_0_2064"/>
          <p:cNvGrpSpPr/>
          <p:nvPr/>
        </p:nvGrpSpPr>
        <p:grpSpPr>
          <a:xfrm>
            <a:off x="4589042" y="2209679"/>
            <a:ext cx="2846371" cy="279600"/>
            <a:chOff x="4589042" y="2476623"/>
            <a:chExt cx="2846371" cy="279600"/>
          </a:xfrm>
        </p:grpSpPr>
        <p:sp>
          <p:nvSpPr>
            <p:cNvPr id="1221" name="Google Shape;1221;g2680671d83d_0_2064"/>
            <p:cNvSpPr/>
            <p:nvPr/>
          </p:nvSpPr>
          <p:spPr>
            <a:xfrm>
              <a:off x="4599213" y="2480786"/>
              <a:ext cx="28362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g2680671d83d_0_2064"/>
            <p:cNvSpPr/>
            <p:nvPr/>
          </p:nvSpPr>
          <p:spPr>
            <a:xfrm>
              <a:off x="4589042" y="2476623"/>
              <a:ext cx="1476300" cy="2796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3" name="Google Shape;1223;g2680671d83d_0_2064"/>
          <p:cNvGrpSpPr/>
          <p:nvPr/>
        </p:nvGrpSpPr>
        <p:grpSpPr>
          <a:xfrm>
            <a:off x="4605803" y="3020769"/>
            <a:ext cx="2829600" cy="276676"/>
            <a:chOff x="591277" y="4200602"/>
            <a:chExt cx="2829600" cy="276676"/>
          </a:xfrm>
        </p:grpSpPr>
        <p:sp>
          <p:nvSpPr>
            <p:cNvPr id="1224" name="Google Shape;1224;g2680671d83d_0_2064"/>
            <p:cNvSpPr/>
            <p:nvPr/>
          </p:nvSpPr>
          <p:spPr>
            <a:xfrm>
              <a:off x="591277" y="4204878"/>
              <a:ext cx="28296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g2680671d83d_0_2064"/>
            <p:cNvSpPr/>
            <p:nvPr/>
          </p:nvSpPr>
          <p:spPr>
            <a:xfrm>
              <a:off x="591277" y="4200602"/>
              <a:ext cx="2181900" cy="2724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6" name="Google Shape;1226;g2680671d83d_0_2064"/>
          <p:cNvGrpSpPr/>
          <p:nvPr/>
        </p:nvGrpSpPr>
        <p:grpSpPr>
          <a:xfrm>
            <a:off x="7632070" y="2184244"/>
            <a:ext cx="59700" cy="1973267"/>
            <a:chOff x="11545049" y="2425451"/>
            <a:chExt cx="59700" cy="2752500"/>
          </a:xfrm>
        </p:grpSpPr>
        <p:sp>
          <p:nvSpPr>
            <p:cNvPr id="1227" name="Google Shape;1227;g2680671d83d_0_2064"/>
            <p:cNvSpPr/>
            <p:nvPr/>
          </p:nvSpPr>
          <p:spPr>
            <a:xfrm>
              <a:off x="11545049" y="2425451"/>
              <a:ext cx="59700" cy="275250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g2680671d83d_0_2064"/>
            <p:cNvSpPr/>
            <p:nvPr/>
          </p:nvSpPr>
          <p:spPr>
            <a:xfrm>
              <a:off x="11545049" y="2430258"/>
              <a:ext cx="59700" cy="262800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9" name="Google Shape;1229;g2680671d83d_0_2064"/>
          <p:cNvGrpSpPr/>
          <p:nvPr/>
        </p:nvGrpSpPr>
        <p:grpSpPr>
          <a:xfrm>
            <a:off x="7146526" y="1930581"/>
            <a:ext cx="234004" cy="647057"/>
            <a:chOff x="7146526" y="2197525"/>
            <a:chExt cx="234004" cy="647057"/>
          </a:xfrm>
        </p:grpSpPr>
        <p:pic>
          <p:nvPicPr>
            <p:cNvPr id="1230" name="Google Shape;1230;g2680671d83d_0_20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1" name="Google Shape;1231;g2680671d83d_0_2064"/>
            <p:cNvCxnSpPr/>
            <p:nvPr/>
          </p:nvCxnSpPr>
          <p:spPr>
            <a:xfrm>
              <a:off x="7263528" y="2391882"/>
              <a:ext cx="0" cy="4527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32" name="Google Shape;1232;g2680671d83d_0_2064"/>
          <p:cNvGrpSpPr/>
          <p:nvPr/>
        </p:nvGrpSpPr>
        <p:grpSpPr>
          <a:xfrm>
            <a:off x="7146526" y="2756960"/>
            <a:ext cx="234004" cy="647057"/>
            <a:chOff x="7146526" y="2197525"/>
            <a:chExt cx="234004" cy="647057"/>
          </a:xfrm>
        </p:grpSpPr>
        <p:pic>
          <p:nvPicPr>
            <p:cNvPr id="1233" name="Google Shape;1233;g2680671d83d_0_20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4" name="Google Shape;1234;g2680671d83d_0_2064"/>
            <p:cNvCxnSpPr/>
            <p:nvPr/>
          </p:nvCxnSpPr>
          <p:spPr>
            <a:xfrm>
              <a:off x="7263528" y="2391882"/>
              <a:ext cx="0" cy="4527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35" name="Google Shape;1235;g2680671d83d_0_2064"/>
          <p:cNvGrpSpPr/>
          <p:nvPr/>
        </p:nvGrpSpPr>
        <p:grpSpPr>
          <a:xfrm>
            <a:off x="4599440" y="3576198"/>
            <a:ext cx="2830388" cy="576857"/>
            <a:chOff x="4605803" y="3850283"/>
            <a:chExt cx="2830388" cy="576857"/>
          </a:xfrm>
        </p:grpSpPr>
        <p:grpSp>
          <p:nvGrpSpPr>
            <p:cNvPr id="1236" name="Google Shape;1236;g2680671d83d_0_2064"/>
            <p:cNvGrpSpPr/>
            <p:nvPr/>
          </p:nvGrpSpPr>
          <p:grpSpPr>
            <a:xfrm>
              <a:off x="4605803" y="4105272"/>
              <a:ext cx="2830388" cy="276068"/>
              <a:chOff x="584914" y="4196492"/>
              <a:chExt cx="2830388" cy="276068"/>
            </a:xfrm>
          </p:grpSpPr>
          <p:sp>
            <p:nvSpPr>
              <p:cNvPr id="1237" name="Google Shape;1237;g2680671d83d_0_2064"/>
              <p:cNvSpPr/>
              <p:nvPr/>
            </p:nvSpPr>
            <p:spPr>
              <a:xfrm>
                <a:off x="585702" y="4200160"/>
                <a:ext cx="2829600" cy="272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g2680671d83d_0_2064"/>
              <p:cNvSpPr/>
              <p:nvPr/>
            </p:nvSpPr>
            <p:spPr>
              <a:xfrm>
                <a:off x="584914" y="4196492"/>
                <a:ext cx="469800" cy="272400"/>
              </a:xfrm>
              <a:prstGeom prst="rect">
                <a:avLst/>
              </a:prstGeom>
              <a:solidFill>
                <a:srgbClr val="9900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9" name="Google Shape;1239;g2680671d83d_0_2064"/>
            <p:cNvGrpSpPr/>
            <p:nvPr/>
          </p:nvGrpSpPr>
          <p:grpSpPr>
            <a:xfrm>
              <a:off x="7146526" y="3850283"/>
              <a:ext cx="234004" cy="576857"/>
              <a:chOff x="7146526" y="2197525"/>
              <a:chExt cx="234004" cy="576857"/>
            </a:xfrm>
          </p:grpSpPr>
          <p:pic>
            <p:nvPicPr>
              <p:cNvPr id="1240" name="Google Shape;1240;g2680671d83d_0_206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146526" y="2197525"/>
                <a:ext cx="234004" cy="212581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241" name="Google Shape;1241;g2680671d83d_0_2064"/>
              <p:cNvCxnSpPr/>
              <p:nvPr/>
            </p:nvCxnSpPr>
            <p:spPr>
              <a:xfrm>
                <a:off x="7263528" y="2391882"/>
                <a:ext cx="0" cy="382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242" name="Google Shape;1242;g2680671d83d_0_2064"/>
          <p:cNvSpPr txBox="1"/>
          <p:nvPr/>
        </p:nvSpPr>
        <p:spPr>
          <a:xfrm>
            <a:off x="4521263" y="260435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1243;g2680671d83d_0_2064"/>
          <p:cNvSpPr txBox="1"/>
          <p:nvPr/>
        </p:nvSpPr>
        <p:spPr>
          <a:xfrm>
            <a:off x="4521275" y="3394788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1244;g2680671d83d_0_2064"/>
          <p:cNvSpPr txBox="1"/>
          <p:nvPr/>
        </p:nvSpPr>
        <p:spPr>
          <a:xfrm>
            <a:off x="4521275" y="181392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2680671d83d_0_1238"/>
          <p:cNvSpPr/>
          <p:nvPr/>
        </p:nvSpPr>
        <p:spPr>
          <a:xfrm>
            <a:off x="4253200" y="44907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g2680671d83d_0_1238"/>
          <p:cNvSpPr/>
          <p:nvPr/>
        </p:nvSpPr>
        <p:spPr>
          <a:xfrm>
            <a:off x="4482693" y="2671656"/>
            <a:ext cx="3042600" cy="805500"/>
          </a:xfrm>
          <a:prstGeom prst="roundRect">
            <a:avLst>
              <a:gd fmla="val 8507" name="adj"/>
            </a:avLst>
          </a:prstGeom>
          <a:solidFill>
            <a:srgbClr val="E4B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g2680671d83d_0_1238"/>
          <p:cNvSpPr txBox="1"/>
          <p:nvPr/>
        </p:nvSpPr>
        <p:spPr>
          <a:xfrm>
            <a:off x="5017929" y="70534"/>
            <a:ext cx="217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2" name="Google Shape;1252;g2680671d83d_0_1238"/>
          <p:cNvGrpSpPr/>
          <p:nvPr/>
        </p:nvGrpSpPr>
        <p:grpSpPr>
          <a:xfrm>
            <a:off x="4589042" y="2209679"/>
            <a:ext cx="2846371" cy="279600"/>
            <a:chOff x="4589042" y="2476623"/>
            <a:chExt cx="2846371" cy="279600"/>
          </a:xfrm>
        </p:grpSpPr>
        <p:sp>
          <p:nvSpPr>
            <p:cNvPr id="1253" name="Google Shape;1253;g2680671d83d_0_1238"/>
            <p:cNvSpPr/>
            <p:nvPr/>
          </p:nvSpPr>
          <p:spPr>
            <a:xfrm>
              <a:off x="4599213" y="2480786"/>
              <a:ext cx="28362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g2680671d83d_0_1238"/>
            <p:cNvSpPr/>
            <p:nvPr/>
          </p:nvSpPr>
          <p:spPr>
            <a:xfrm>
              <a:off x="4589042" y="2476623"/>
              <a:ext cx="1476300" cy="2796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5" name="Google Shape;1255;g2680671d83d_0_1238"/>
          <p:cNvGrpSpPr/>
          <p:nvPr/>
        </p:nvGrpSpPr>
        <p:grpSpPr>
          <a:xfrm>
            <a:off x="4605803" y="3020769"/>
            <a:ext cx="2829600" cy="276676"/>
            <a:chOff x="591277" y="4200602"/>
            <a:chExt cx="2829600" cy="276676"/>
          </a:xfrm>
        </p:grpSpPr>
        <p:sp>
          <p:nvSpPr>
            <p:cNvPr id="1256" name="Google Shape;1256;g2680671d83d_0_1238"/>
            <p:cNvSpPr/>
            <p:nvPr/>
          </p:nvSpPr>
          <p:spPr>
            <a:xfrm>
              <a:off x="591277" y="4204878"/>
              <a:ext cx="28296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g2680671d83d_0_1238"/>
            <p:cNvSpPr/>
            <p:nvPr/>
          </p:nvSpPr>
          <p:spPr>
            <a:xfrm>
              <a:off x="591277" y="4200602"/>
              <a:ext cx="2181900" cy="2724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8" name="Google Shape;1258;g2680671d83d_0_1238"/>
          <p:cNvGrpSpPr/>
          <p:nvPr/>
        </p:nvGrpSpPr>
        <p:grpSpPr>
          <a:xfrm>
            <a:off x="4605803" y="1050367"/>
            <a:ext cx="2926120" cy="646500"/>
            <a:chOff x="4579340" y="1123572"/>
            <a:chExt cx="2926120" cy="646500"/>
          </a:xfrm>
        </p:grpSpPr>
        <p:sp>
          <p:nvSpPr>
            <p:cNvPr id="1259" name="Google Shape;1259;g2680671d83d_0_1238"/>
            <p:cNvSpPr txBox="1"/>
            <p:nvPr/>
          </p:nvSpPr>
          <p:spPr>
            <a:xfrm>
              <a:off x="5172660" y="1123572"/>
              <a:ext cx="2332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 the skill(s) you want to practice next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60" name="Google Shape;1260;g2680671d83d_0_12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61" name="Google Shape;1261;g2680671d83d_0_1238"/>
          <p:cNvGrpSpPr/>
          <p:nvPr/>
        </p:nvGrpSpPr>
        <p:grpSpPr>
          <a:xfrm>
            <a:off x="7632070" y="2184244"/>
            <a:ext cx="59700" cy="1973267"/>
            <a:chOff x="11545049" y="2425451"/>
            <a:chExt cx="59700" cy="2752500"/>
          </a:xfrm>
        </p:grpSpPr>
        <p:sp>
          <p:nvSpPr>
            <p:cNvPr id="1262" name="Google Shape;1262;g2680671d83d_0_1238"/>
            <p:cNvSpPr/>
            <p:nvPr/>
          </p:nvSpPr>
          <p:spPr>
            <a:xfrm>
              <a:off x="11545049" y="2425451"/>
              <a:ext cx="59700" cy="275250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g2680671d83d_0_1238"/>
            <p:cNvSpPr/>
            <p:nvPr/>
          </p:nvSpPr>
          <p:spPr>
            <a:xfrm>
              <a:off x="11545049" y="2430258"/>
              <a:ext cx="59700" cy="262800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4" name="Google Shape;1264;g2680671d83d_0_1238"/>
          <p:cNvGrpSpPr/>
          <p:nvPr/>
        </p:nvGrpSpPr>
        <p:grpSpPr>
          <a:xfrm>
            <a:off x="7146526" y="1930581"/>
            <a:ext cx="234004" cy="647057"/>
            <a:chOff x="7146526" y="2197525"/>
            <a:chExt cx="234004" cy="647057"/>
          </a:xfrm>
        </p:grpSpPr>
        <p:pic>
          <p:nvPicPr>
            <p:cNvPr id="1265" name="Google Shape;1265;g2680671d83d_0_12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66" name="Google Shape;1266;g2680671d83d_0_1238"/>
            <p:cNvCxnSpPr/>
            <p:nvPr/>
          </p:nvCxnSpPr>
          <p:spPr>
            <a:xfrm>
              <a:off x="7263528" y="2391882"/>
              <a:ext cx="0" cy="4527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67" name="Google Shape;1267;g2680671d83d_0_1238"/>
          <p:cNvGrpSpPr/>
          <p:nvPr/>
        </p:nvGrpSpPr>
        <p:grpSpPr>
          <a:xfrm>
            <a:off x="7146526" y="2756960"/>
            <a:ext cx="234004" cy="647057"/>
            <a:chOff x="7146526" y="2197525"/>
            <a:chExt cx="234004" cy="647057"/>
          </a:xfrm>
        </p:grpSpPr>
        <p:pic>
          <p:nvPicPr>
            <p:cNvPr id="1268" name="Google Shape;1268;g2680671d83d_0_12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69" name="Google Shape;1269;g2680671d83d_0_1238"/>
            <p:cNvCxnSpPr/>
            <p:nvPr/>
          </p:nvCxnSpPr>
          <p:spPr>
            <a:xfrm>
              <a:off x="7263528" y="2391882"/>
              <a:ext cx="0" cy="4527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70" name="Google Shape;1270;g2680671d83d_0_1238"/>
          <p:cNvGrpSpPr/>
          <p:nvPr/>
        </p:nvGrpSpPr>
        <p:grpSpPr>
          <a:xfrm>
            <a:off x="4599440" y="3576198"/>
            <a:ext cx="2830388" cy="576857"/>
            <a:chOff x="4605803" y="3850283"/>
            <a:chExt cx="2830388" cy="576857"/>
          </a:xfrm>
        </p:grpSpPr>
        <p:grpSp>
          <p:nvGrpSpPr>
            <p:cNvPr id="1271" name="Google Shape;1271;g2680671d83d_0_1238"/>
            <p:cNvGrpSpPr/>
            <p:nvPr/>
          </p:nvGrpSpPr>
          <p:grpSpPr>
            <a:xfrm>
              <a:off x="4605803" y="4105272"/>
              <a:ext cx="2830388" cy="276068"/>
              <a:chOff x="584914" y="4196492"/>
              <a:chExt cx="2830388" cy="276068"/>
            </a:xfrm>
          </p:grpSpPr>
          <p:sp>
            <p:nvSpPr>
              <p:cNvPr id="1272" name="Google Shape;1272;g2680671d83d_0_1238"/>
              <p:cNvSpPr/>
              <p:nvPr/>
            </p:nvSpPr>
            <p:spPr>
              <a:xfrm>
                <a:off x="585702" y="4200160"/>
                <a:ext cx="2829600" cy="272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g2680671d83d_0_1238"/>
              <p:cNvSpPr/>
              <p:nvPr/>
            </p:nvSpPr>
            <p:spPr>
              <a:xfrm>
                <a:off x="584914" y="4196492"/>
                <a:ext cx="469800" cy="272400"/>
              </a:xfrm>
              <a:prstGeom prst="rect">
                <a:avLst/>
              </a:prstGeom>
              <a:solidFill>
                <a:srgbClr val="9900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4" name="Google Shape;1274;g2680671d83d_0_1238"/>
            <p:cNvGrpSpPr/>
            <p:nvPr/>
          </p:nvGrpSpPr>
          <p:grpSpPr>
            <a:xfrm>
              <a:off x="7146526" y="3850283"/>
              <a:ext cx="234004" cy="576857"/>
              <a:chOff x="7146526" y="2197525"/>
              <a:chExt cx="234004" cy="576857"/>
            </a:xfrm>
          </p:grpSpPr>
          <p:pic>
            <p:nvPicPr>
              <p:cNvPr id="1275" name="Google Shape;1275;g2680671d83d_0_123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146526" y="2197525"/>
                <a:ext cx="234004" cy="212581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276" name="Google Shape;1276;g2680671d83d_0_1238"/>
              <p:cNvCxnSpPr/>
              <p:nvPr/>
            </p:nvCxnSpPr>
            <p:spPr>
              <a:xfrm>
                <a:off x="7263528" y="2391882"/>
                <a:ext cx="0" cy="382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277" name="Google Shape;1277;g2680671d83d_0_1238"/>
          <p:cNvSpPr txBox="1"/>
          <p:nvPr/>
        </p:nvSpPr>
        <p:spPr>
          <a:xfrm>
            <a:off x="5389200" y="5798265"/>
            <a:ext cx="14136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Google Shape;1278;g2680671d83d_0_1238"/>
          <p:cNvSpPr/>
          <p:nvPr/>
        </p:nvSpPr>
        <p:spPr>
          <a:xfrm>
            <a:off x="6787714" y="3022062"/>
            <a:ext cx="3600" cy="27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9" name="Google Shape;1279;g2680671d83d_0_1238"/>
          <p:cNvGrpSpPr/>
          <p:nvPr/>
        </p:nvGrpSpPr>
        <p:grpSpPr>
          <a:xfrm>
            <a:off x="4485271" y="4427431"/>
            <a:ext cx="3315421" cy="1119671"/>
            <a:chOff x="4437856" y="4656157"/>
            <a:chExt cx="3315421" cy="646200"/>
          </a:xfrm>
        </p:grpSpPr>
        <p:sp>
          <p:nvSpPr>
            <p:cNvPr id="1280" name="Google Shape;1280;g2680671d83d_0_1238"/>
            <p:cNvSpPr/>
            <p:nvPr/>
          </p:nvSpPr>
          <p:spPr>
            <a:xfrm>
              <a:off x="4437856" y="4656157"/>
              <a:ext cx="3204000" cy="6462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g2680671d83d_0_1238"/>
            <p:cNvSpPr txBox="1"/>
            <p:nvPr/>
          </p:nvSpPr>
          <p:spPr>
            <a:xfrm>
              <a:off x="4585577" y="4717712"/>
              <a:ext cx="31677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found an exercise. The bars show how your mastery would change in the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2" name="Google Shape;1282;g2680671d83d_0_1238">
            <a:hlinkClick action="ppaction://hlinksldjump" r:id="rId5"/>
          </p:cNvPr>
          <p:cNvSpPr txBox="1"/>
          <p:nvPr/>
        </p:nvSpPr>
        <p:spPr>
          <a:xfrm>
            <a:off x="6675538" y="5088763"/>
            <a:ext cx="9435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g2680671d83d_0_1238">
            <a:hlinkClick action="ppaction://hlinksldjump" r:id="rId6"/>
          </p:cNvPr>
          <p:cNvSpPr txBox="1"/>
          <p:nvPr/>
        </p:nvSpPr>
        <p:spPr>
          <a:xfrm>
            <a:off x="4573053" y="5095600"/>
            <a:ext cx="9981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g2680671d83d_0_1238"/>
          <p:cNvSpPr txBox="1"/>
          <p:nvPr/>
        </p:nvSpPr>
        <p:spPr>
          <a:xfrm>
            <a:off x="5649193" y="5095600"/>
            <a:ext cx="943500" cy="30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usual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g2680671d83d_0_1238"/>
          <p:cNvSpPr txBox="1"/>
          <p:nvPr/>
        </p:nvSpPr>
        <p:spPr>
          <a:xfrm>
            <a:off x="4521275" y="181392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Google Shape;1286;g2680671d83d_0_1238"/>
          <p:cNvSpPr txBox="1"/>
          <p:nvPr/>
        </p:nvSpPr>
        <p:spPr>
          <a:xfrm>
            <a:off x="4521263" y="260435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7" name="Google Shape;1287;g2680671d83d_0_1238"/>
          <p:cNvSpPr txBox="1"/>
          <p:nvPr/>
        </p:nvSpPr>
        <p:spPr>
          <a:xfrm>
            <a:off x="4521275" y="3394788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/>
          <p:nvPr/>
        </p:nvSpPr>
        <p:spPr>
          <a:xfrm>
            <a:off x="4253260" y="44907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7526" y="993540"/>
            <a:ext cx="1257067" cy="1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8"/>
          <p:cNvSpPr txBox="1"/>
          <p:nvPr/>
        </p:nvSpPr>
        <p:spPr>
          <a:xfrm>
            <a:off x="4401826" y="2312806"/>
            <a:ext cx="34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answers move your skills up: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4588326" y="2760373"/>
            <a:ext cx="3036300" cy="27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4588325" y="2769509"/>
            <a:ext cx="2293993" cy="261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8"/>
          <p:cNvSpPr txBox="1"/>
          <p:nvPr/>
        </p:nvSpPr>
        <p:spPr>
          <a:xfrm>
            <a:off x="4253260" y="3139624"/>
            <a:ext cx="368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answers move your skills down: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4619726" y="3578057"/>
            <a:ext cx="3036300" cy="27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4598793" y="3588524"/>
            <a:ext cx="790467" cy="261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4336960" y="3998741"/>
            <a:ext cx="3434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to the crown to master a skill. Your goal is to master them all!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4619726" y="5031973"/>
            <a:ext cx="3036300" cy="27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4598793" y="5042440"/>
            <a:ext cx="2906100" cy="2616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>
            <a:hlinkClick action="ppaction://hlinksldjump" r:id="rId4"/>
          </p:cNvPr>
          <p:cNvSpPr txBox="1"/>
          <p:nvPr/>
        </p:nvSpPr>
        <p:spPr>
          <a:xfrm>
            <a:off x="5389260" y="5662306"/>
            <a:ext cx="14136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Got it!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oogle Shape;214;p8"/>
          <p:cNvGrpSpPr/>
          <p:nvPr/>
        </p:nvGrpSpPr>
        <p:grpSpPr>
          <a:xfrm>
            <a:off x="7270965" y="4769556"/>
            <a:ext cx="234004" cy="576857"/>
            <a:chOff x="7146526" y="2197525"/>
            <a:chExt cx="234004" cy="576857"/>
          </a:xfrm>
        </p:grpSpPr>
        <p:pic>
          <p:nvPicPr>
            <p:cNvPr id="215" name="Google Shape;215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6" name="Google Shape;216;p8"/>
            <p:cNvCxnSpPr/>
            <p:nvPr/>
          </p:nvCxnSpPr>
          <p:spPr>
            <a:xfrm>
              <a:off x="7263528" y="2391882"/>
              <a:ext cx="0" cy="3825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39"/>
          <p:cNvSpPr/>
          <p:nvPr/>
        </p:nvSpPr>
        <p:spPr>
          <a:xfrm>
            <a:off x="4253200" y="44907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p39"/>
          <p:cNvSpPr/>
          <p:nvPr/>
        </p:nvSpPr>
        <p:spPr>
          <a:xfrm>
            <a:off x="4482693" y="2671656"/>
            <a:ext cx="3042600" cy="805500"/>
          </a:xfrm>
          <a:prstGeom prst="roundRect">
            <a:avLst>
              <a:gd fmla="val 8507" name="adj"/>
            </a:avLst>
          </a:prstGeom>
          <a:solidFill>
            <a:srgbClr val="E4B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p39"/>
          <p:cNvSpPr txBox="1"/>
          <p:nvPr/>
        </p:nvSpPr>
        <p:spPr>
          <a:xfrm>
            <a:off x="5017929" y="70534"/>
            <a:ext cx="217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5" name="Google Shape;1295;p39"/>
          <p:cNvGrpSpPr/>
          <p:nvPr/>
        </p:nvGrpSpPr>
        <p:grpSpPr>
          <a:xfrm>
            <a:off x="4589042" y="2209679"/>
            <a:ext cx="2846371" cy="279600"/>
            <a:chOff x="4589042" y="2476623"/>
            <a:chExt cx="2846371" cy="279600"/>
          </a:xfrm>
        </p:grpSpPr>
        <p:sp>
          <p:nvSpPr>
            <p:cNvPr id="1296" name="Google Shape;1296;p39"/>
            <p:cNvSpPr/>
            <p:nvPr/>
          </p:nvSpPr>
          <p:spPr>
            <a:xfrm>
              <a:off x="4599213" y="2480786"/>
              <a:ext cx="28362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4589042" y="2476623"/>
              <a:ext cx="1476300" cy="2796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8" name="Google Shape;1298;p39"/>
          <p:cNvGrpSpPr/>
          <p:nvPr/>
        </p:nvGrpSpPr>
        <p:grpSpPr>
          <a:xfrm>
            <a:off x="4605803" y="3020769"/>
            <a:ext cx="2829600" cy="276676"/>
            <a:chOff x="591277" y="4200602"/>
            <a:chExt cx="2829600" cy="276676"/>
          </a:xfrm>
        </p:grpSpPr>
        <p:sp>
          <p:nvSpPr>
            <p:cNvPr id="1299" name="Google Shape;1299;p39"/>
            <p:cNvSpPr/>
            <p:nvPr/>
          </p:nvSpPr>
          <p:spPr>
            <a:xfrm>
              <a:off x="591277" y="4204878"/>
              <a:ext cx="28296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591277" y="4200602"/>
              <a:ext cx="2181900" cy="2724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1" name="Google Shape;1301;p39"/>
          <p:cNvGrpSpPr/>
          <p:nvPr/>
        </p:nvGrpSpPr>
        <p:grpSpPr>
          <a:xfrm>
            <a:off x="4605803" y="1050367"/>
            <a:ext cx="2926120" cy="646500"/>
            <a:chOff x="4579340" y="1123572"/>
            <a:chExt cx="2926120" cy="646500"/>
          </a:xfrm>
        </p:grpSpPr>
        <p:sp>
          <p:nvSpPr>
            <p:cNvPr id="1302" name="Google Shape;1302;p39"/>
            <p:cNvSpPr txBox="1"/>
            <p:nvPr/>
          </p:nvSpPr>
          <p:spPr>
            <a:xfrm>
              <a:off x="5172660" y="1123572"/>
              <a:ext cx="2332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 the skill(s) you want to practice next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03" name="Google Shape;1303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4" name="Google Shape;1304;p39"/>
          <p:cNvGrpSpPr/>
          <p:nvPr/>
        </p:nvGrpSpPr>
        <p:grpSpPr>
          <a:xfrm>
            <a:off x="7632070" y="2184244"/>
            <a:ext cx="59700" cy="1973267"/>
            <a:chOff x="11545049" y="2425451"/>
            <a:chExt cx="59700" cy="2752500"/>
          </a:xfrm>
        </p:grpSpPr>
        <p:sp>
          <p:nvSpPr>
            <p:cNvPr id="1305" name="Google Shape;1305;p39"/>
            <p:cNvSpPr/>
            <p:nvPr/>
          </p:nvSpPr>
          <p:spPr>
            <a:xfrm>
              <a:off x="11545049" y="2425451"/>
              <a:ext cx="59700" cy="275250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11545049" y="2430258"/>
              <a:ext cx="59700" cy="262800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7" name="Google Shape;1307;p39"/>
          <p:cNvGrpSpPr/>
          <p:nvPr/>
        </p:nvGrpSpPr>
        <p:grpSpPr>
          <a:xfrm>
            <a:off x="7146526" y="1930581"/>
            <a:ext cx="234004" cy="647057"/>
            <a:chOff x="7146526" y="2197525"/>
            <a:chExt cx="234004" cy="647057"/>
          </a:xfrm>
        </p:grpSpPr>
        <p:pic>
          <p:nvPicPr>
            <p:cNvPr id="1308" name="Google Shape;1308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09" name="Google Shape;1309;p39"/>
            <p:cNvCxnSpPr/>
            <p:nvPr/>
          </p:nvCxnSpPr>
          <p:spPr>
            <a:xfrm>
              <a:off x="7263528" y="2391882"/>
              <a:ext cx="0" cy="4527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10" name="Google Shape;1310;p39"/>
          <p:cNvGrpSpPr/>
          <p:nvPr/>
        </p:nvGrpSpPr>
        <p:grpSpPr>
          <a:xfrm>
            <a:off x="7146526" y="2756960"/>
            <a:ext cx="234004" cy="647057"/>
            <a:chOff x="7146526" y="2197525"/>
            <a:chExt cx="234004" cy="647057"/>
          </a:xfrm>
        </p:grpSpPr>
        <p:pic>
          <p:nvPicPr>
            <p:cNvPr id="1311" name="Google Shape;1311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12" name="Google Shape;1312;p39"/>
            <p:cNvCxnSpPr/>
            <p:nvPr/>
          </p:nvCxnSpPr>
          <p:spPr>
            <a:xfrm>
              <a:off x="7263528" y="2391882"/>
              <a:ext cx="0" cy="4527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13" name="Google Shape;1313;p39"/>
          <p:cNvGrpSpPr/>
          <p:nvPr/>
        </p:nvGrpSpPr>
        <p:grpSpPr>
          <a:xfrm>
            <a:off x="4599440" y="3576198"/>
            <a:ext cx="2830388" cy="576857"/>
            <a:chOff x="4605803" y="3850283"/>
            <a:chExt cx="2830388" cy="576857"/>
          </a:xfrm>
        </p:grpSpPr>
        <p:grpSp>
          <p:nvGrpSpPr>
            <p:cNvPr id="1314" name="Google Shape;1314;p39"/>
            <p:cNvGrpSpPr/>
            <p:nvPr/>
          </p:nvGrpSpPr>
          <p:grpSpPr>
            <a:xfrm>
              <a:off x="4605803" y="4105272"/>
              <a:ext cx="2830388" cy="276068"/>
              <a:chOff x="584914" y="4196492"/>
              <a:chExt cx="2830388" cy="276068"/>
            </a:xfrm>
          </p:grpSpPr>
          <p:sp>
            <p:nvSpPr>
              <p:cNvPr id="1315" name="Google Shape;1315;p39"/>
              <p:cNvSpPr/>
              <p:nvPr/>
            </p:nvSpPr>
            <p:spPr>
              <a:xfrm>
                <a:off x="585702" y="4200160"/>
                <a:ext cx="2829600" cy="272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39"/>
              <p:cNvSpPr/>
              <p:nvPr/>
            </p:nvSpPr>
            <p:spPr>
              <a:xfrm>
                <a:off x="584914" y="4196492"/>
                <a:ext cx="469800" cy="272400"/>
              </a:xfrm>
              <a:prstGeom prst="rect">
                <a:avLst/>
              </a:prstGeom>
              <a:solidFill>
                <a:srgbClr val="9900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7" name="Google Shape;1317;p39"/>
            <p:cNvGrpSpPr/>
            <p:nvPr/>
          </p:nvGrpSpPr>
          <p:grpSpPr>
            <a:xfrm>
              <a:off x="7146526" y="3850283"/>
              <a:ext cx="234004" cy="576857"/>
              <a:chOff x="7146526" y="2197525"/>
              <a:chExt cx="234004" cy="576857"/>
            </a:xfrm>
          </p:grpSpPr>
          <p:pic>
            <p:nvPicPr>
              <p:cNvPr id="1318" name="Google Shape;1318;p3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146526" y="2197525"/>
                <a:ext cx="234004" cy="212581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319" name="Google Shape;1319;p39"/>
              <p:cNvCxnSpPr/>
              <p:nvPr/>
            </p:nvCxnSpPr>
            <p:spPr>
              <a:xfrm>
                <a:off x="7263528" y="2391882"/>
                <a:ext cx="0" cy="382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320" name="Google Shape;1320;p39"/>
          <p:cNvSpPr txBox="1"/>
          <p:nvPr/>
        </p:nvSpPr>
        <p:spPr>
          <a:xfrm>
            <a:off x="5389200" y="5798265"/>
            <a:ext cx="14136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Google Shape;1321;p39"/>
          <p:cNvSpPr/>
          <p:nvPr/>
        </p:nvSpPr>
        <p:spPr>
          <a:xfrm>
            <a:off x="6787714" y="3022062"/>
            <a:ext cx="369000" cy="27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2" name="Google Shape;1322;p39"/>
          <p:cNvGrpSpPr/>
          <p:nvPr/>
        </p:nvGrpSpPr>
        <p:grpSpPr>
          <a:xfrm>
            <a:off x="4485271" y="4427431"/>
            <a:ext cx="3315421" cy="1119671"/>
            <a:chOff x="4437856" y="4656157"/>
            <a:chExt cx="3315421" cy="646200"/>
          </a:xfrm>
        </p:grpSpPr>
        <p:sp>
          <p:nvSpPr>
            <p:cNvPr id="1323" name="Google Shape;1323;p39"/>
            <p:cNvSpPr/>
            <p:nvPr/>
          </p:nvSpPr>
          <p:spPr>
            <a:xfrm>
              <a:off x="4437856" y="4656157"/>
              <a:ext cx="3204000" cy="6462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39"/>
            <p:cNvSpPr txBox="1"/>
            <p:nvPr/>
          </p:nvSpPr>
          <p:spPr>
            <a:xfrm>
              <a:off x="4585577" y="4717712"/>
              <a:ext cx="31677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found an exercise. The bars show how your mastery would change in the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5" name="Google Shape;1325;p39">
            <a:hlinkClick action="ppaction://hlinksldjump" r:id="rId5"/>
          </p:cNvPr>
          <p:cNvSpPr txBox="1"/>
          <p:nvPr/>
        </p:nvSpPr>
        <p:spPr>
          <a:xfrm>
            <a:off x="6675538" y="5088763"/>
            <a:ext cx="9435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39">
            <a:hlinkClick action="ppaction://hlinksldjump" r:id="rId6"/>
          </p:cNvPr>
          <p:cNvSpPr txBox="1"/>
          <p:nvPr/>
        </p:nvSpPr>
        <p:spPr>
          <a:xfrm>
            <a:off x="4573053" y="5095600"/>
            <a:ext cx="9981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39"/>
          <p:cNvSpPr txBox="1"/>
          <p:nvPr/>
        </p:nvSpPr>
        <p:spPr>
          <a:xfrm>
            <a:off x="5649193" y="5095600"/>
            <a:ext cx="943500" cy="30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usual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39"/>
          <p:cNvSpPr txBox="1"/>
          <p:nvPr/>
        </p:nvSpPr>
        <p:spPr>
          <a:xfrm>
            <a:off x="4521275" y="181392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9" name="Google Shape;1329;p39"/>
          <p:cNvSpPr txBox="1"/>
          <p:nvPr/>
        </p:nvSpPr>
        <p:spPr>
          <a:xfrm>
            <a:off x="4521263" y="260435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0" name="Google Shape;1330;p39"/>
          <p:cNvSpPr txBox="1"/>
          <p:nvPr/>
        </p:nvSpPr>
        <p:spPr>
          <a:xfrm>
            <a:off x="4521275" y="3394788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680671d83d_0_1364"/>
          <p:cNvSpPr/>
          <p:nvPr/>
        </p:nvSpPr>
        <p:spPr>
          <a:xfrm>
            <a:off x="4253200" y="44907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g2680671d83d_0_1364"/>
          <p:cNvSpPr/>
          <p:nvPr/>
        </p:nvSpPr>
        <p:spPr>
          <a:xfrm>
            <a:off x="4482693" y="2671656"/>
            <a:ext cx="3042600" cy="805500"/>
          </a:xfrm>
          <a:prstGeom prst="roundRect">
            <a:avLst>
              <a:gd fmla="val 8507" name="adj"/>
            </a:avLst>
          </a:prstGeom>
          <a:solidFill>
            <a:srgbClr val="E4B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g2680671d83d_0_1364"/>
          <p:cNvSpPr/>
          <p:nvPr/>
        </p:nvSpPr>
        <p:spPr>
          <a:xfrm>
            <a:off x="4605803" y="3025045"/>
            <a:ext cx="2829600" cy="27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8" name="Google Shape;1338;g2680671d83d_0_1364"/>
          <p:cNvGrpSpPr/>
          <p:nvPr/>
        </p:nvGrpSpPr>
        <p:grpSpPr>
          <a:xfrm>
            <a:off x="4605803" y="1050367"/>
            <a:ext cx="2926120" cy="646500"/>
            <a:chOff x="4579340" y="1123572"/>
            <a:chExt cx="2926120" cy="646500"/>
          </a:xfrm>
        </p:grpSpPr>
        <p:sp>
          <p:nvSpPr>
            <p:cNvPr id="1339" name="Google Shape;1339;g2680671d83d_0_1364"/>
            <p:cNvSpPr txBox="1"/>
            <p:nvPr/>
          </p:nvSpPr>
          <p:spPr>
            <a:xfrm>
              <a:off x="5172660" y="1123572"/>
              <a:ext cx="2332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 the skill(s) you want to practice next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40" name="Google Shape;1340;g2680671d83d_0_13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1" name="Google Shape;1341;g2680671d83d_0_1364"/>
          <p:cNvGrpSpPr/>
          <p:nvPr/>
        </p:nvGrpSpPr>
        <p:grpSpPr>
          <a:xfrm>
            <a:off x="7632070" y="2184244"/>
            <a:ext cx="59700" cy="1973267"/>
            <a:chOff x="11545049" y="2425451"/>
            <a:chExt cx="59700" cy="2752500"/>
          </a:xfrm>
        </p:grpSpPr>
        <p:sp>
          <p:nvSpPr>
            <p:cNvPr id="1342" name="Google Shape;1342;g2680671d83d_0_1364"/>
            <p:cNvSpPr/>
            <p:nvPr/>
          </p:nvSpPr>
          <p:spPr>
            <a:xfrm>
              <a:off x="11545049" y="2425451"/>
              <a:ext cx="59700" cy="275250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g2680671d83d_0_1364"/>
            <p:cNvSpPr/>
            <p:nvPr/>
          </p:nvSpPr>
          <p:spPr>
            <a:xfrm>
              <a:off x="11545049" y="2430258"/>
              <a:ext cx="59700" cy="262800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4" name="Google Shape;1344;g2680671d83d_0_1364"/>
          <p:cNvGrpSpPr/>
          <p:nvPr/>
        </p:nvGrpSpPr>
        <p:grpSpPr>
          <a:xfrm>
            <a:off x="4589042" y="2209679"/>
            <a:ext cx="2846371" cy="279600"/>
            <a:chOff x="4589042" y="2476623"/>
            <a:chExt cx="2846371" cy="279600"/>
          </a:xfrm>
        </p:grpSpPr>
        <p:sp>
          <p:nvSpPr>
            <p:cNvPr id="1345" name="Google Shape;1345;g2680671d83d_0_1364"/>
            <p:cNvSpPr/>
            <p:nvPr/>
          </p:nvSpPr>
          <p:spPr>
            <a:xfrm>
              <a:off x="4599213" y="2480786"/>
              <a:ext cx="28362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g2680671d83d_0_1364"/>
            <p:cNvSpPr/>
            <p:nvPr/>
          </p:nvSpPr>
          <p:spPr>
            <a:xfrm>
              <a:off x="4589042" y="2476623"/>
              <a:ext cx="1476300" cy="2796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7" name="Google Shape;1347;g2680671d83d_0_1364"/>
          <p:cNvGrpSpPr/>
          <p:nvPr/>
        </p:nvGrpSpPr>
        <p:grpSpPr>
          <a:xfrm>
            <a:off x="7146526" y="1930581"/>
            <a:ext cx="234004" cy="647057"/>
            <a:chOff x="7146526" y="2197525"/>
            <a:chExt cx="234004" cy="647057"/>
          </a:xfrm>
        </p:grpSpPr>
        <p:pic>
          <p:nvPicPr>
            <p:cNvPr id="1348" name="Google Shape;1348;g2680671d83d_0_13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49" name="Google Shape;1349;g2680671d83d_0_1364"/>
            <p:cNvCxnSpPr/>
            <p:nvPr/>
          </p:nvCxnSpPr>
          <p:spPr>
            <a:xfrm>
              <a:off x="7263528" y="2391882"/>
              <a:ext cx="0" cy="4527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50" name="Google Shape;1350;g2680671d83d_0_1364"/>
          <p:cNvGrpSpPr/>
          <p:nvPr/>
        </p:nvGrpSpPr>
        <p:grpSpPr>
          <a:xfrm>
            <a:off x="7146526" y="2756960"/>
            <a:ext cx="234004" cy="647057"/>
            <a:chOff x="7146526" y="2197525"/>
            <a:chExt cx="234004" cy="647057"/>
          </a:xfrm>
        </p:grpSpPr>
        <p:pic>
          <p:nvPicPr>
            <p:cNvPr id="1351" name="Google Shape;1351;g2680671d83d_0_13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52" name="Google Shape;1352;g2680671d83d_0_1364"/>
            <p:cNvCxnSpPr/>
            <p:nvPr/>
          </p:nvCxnSpPr>
          <p:spPr>
            <a:xfrm>
              <a:off x="7263528" y="2391882"/>
              <a:ext cx="0" cy="4527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53" name="Google Shape;1353;g2680671d83d_0_1364"/>
          <p:cNvGrpSpPr/>
          <p:nvPr/>
        </p:nvGrpSpPr>
        <p:grpSpPr>
          <a:xfrm>
            <a:off x="4599440" y="3576198"/>
            <a:ext cx="2830388" cy="576857"/>
            <a:chOff x="4605803" y="3850283"/>
            <a:chExt cx="2830388" cy="576857"/>
          </a:xfrm>
        </p:grpSpPr>
        <p:grpSp>
          <p:nvGrpSpPr>
            <p:cNvPr id="1354" name="Google Shape;1354;g2680671d83d_0_1364"/>
            <p:cNvGrpSpPr/>
            <p:nvPr/>
          </p:nvGrpSpPr>
          <p:grpSpPr>
            <a:xfrm>
              <a:off x="4605803" y="4105272"/>
              <a:ext cx="2830388" cy="276068"/>
              <a:chOff x="584914" y="4196492"/>
              <a:chExt cx="2830388" cy="276068"/>
            </a:xfrm>
          </p:grpSpPr>
          <p:sp>
            <p:nvSpPr>
              <p:cNvPr id="1355" name="Google Shape;1355;g2680671d83d_0_1364"/>
              <p:cNvSpPr/>
              <p:nvPr/>
            </p:nvSpPr>
            <p:spPr>
              <a:xfrm>
                <a:off x="585702" y="4200160"/>
                <a:ext cx="2829600" cy="272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g2680671d83d_0_1364"/>
              <p:cNvSpPr/>
              <p:nvPr/>
            </p:nvSpPr>
            <p:spPr>
              <a:xfrm>
                <a:off x="584914" y="4196492"/>
                <a:ext cx="469800" cy="272400"/>
              </a:xfrm>
              <a:prstGeom prst="rect">
                <a:avLst/>
              </a:prstGeom>
              <a:solidFill>
                <a:srgbClr val="9900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7" name="Google Shape;1357;g2680671d83d_0_1364"/>
            <p:cNvGrpSpPr/>
            <p:nvPr/>
          </p:nvGrpSpPr>
          <p:grpSpPr>
            <a:xfrm>
              <a:off x="7146526" y="3850283"/>
              <a:ext cx="234004" cy="576857"/>
              <a:chOff x="7146526" y="2197525"/>
              <a:chExt cx="234004" cy="576857"/>
            </a:xfrm>
          </p:grpSpPr>
          <p:pic>
            <p:nvPicPr>
              <p:cNvPr id="1358" name="Google Shape;1358;g2680671d83d_0_136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146526" y="2197525"/>
                <a:ext cx="234004" cy="212581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359" name="Google Shape;1359;g2680671d83d_0_1364"/>
              <p:cNvCxnSpPr/>
              <p:nvPr/>
            </p:nvCxnSpPr>
            <p:spPr>
              <a:xfrm>
                <a:off x="7263528" y="2391882"/>
                <a:ext cx="0" cy="382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360" name="Google Shape;1360;g2680671d83d_0_1364"/>
          <p:cNvSpPr txBox="1"/>
          <p:nvPr/>
        </p:nvSpPr>
        <p:spPr>
          <a:xfrm>
            <a:off x="5389200" y="5798265"/>
            <a:ext cx="14136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1" name="Google Shape;1361;g2680671d83d_0_1364"/>
          <p:cNvSpPr/>
          <p:nvPr/>
        </p:nvSpPr>
        <p:spPr>
          <a:xfrm>
            <a:off x="6787727" y="3022050"/>
            <a:ext cx="3600" cy="27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2" name="Google Shape;1362;g2680671d83d_0_1364"/>
          <p:cNvGrpSpPr/>
          <p:nvPr/>
        </p:nvGrpSpPr>
        <p:grpSpPr>
          <a:xfrm>
            <a:off x="4485271" y="4427431"/>
            <a:ext cx="3315421" cy="1119671"/>
            <a:chOff x="4437856" y="4656157"/>
            <a:chExt cx="3315421" cy="646200"/>
          </a:xfrm>
        </p:grpSpPr>
        <p:sp>
          <p:nvSpPr>
            <p:cNvPr id="1363" name="Google Shape;1363;g2680671d83d_0_1364"/>
            <p:cNvSpPr/>
            <p:nvPr/>
          </p:nvSpPr>
          <p:spPr>
            <a:xfrm>
              <a:off x="4437856" y="4656157"/>
              <a:ext cx="3204000" cy="6462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g2680671d83d_0_1364"/>
            <p:cNvSpPr txBox="1"/>
            <p:nvPr/>
          </p:nvSpPr>
          <p:spPr>
            <a:xfrm>
              <a:off x="4585577" y="4717712"/>
              <a:ext cx="31677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found an exercise. The bars show how your mastery would change in the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5" name="Google Shape;1365;g2680671d83d_0_1364"/>
          <p:cNvSpPr txBox="1"/>
          <p:nvPr/>
        </p:nvSpPr>
        <p:spPr>
          <a:xfrm>
            <a:off x="6675538" y="5088763"/>
            <a:ext cx="943500" cy="30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g2680671d83d_0_1364">
            <a:hlinkClick action="ppaction://hlinksldjump" r:id="rId5"/>
          </p:cNvPr>
          <p:cNvSpPr txBox="1"/>
          <p:nvPr/>
        </p:nvSpPr>
        <p:spPr>
          <a:xfrm>
            <a:off x="4573053" y="5095600"/>
            <a:ext cx="9981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g2680671d83d_0_1364">
            <a:hlinkClick action="ppaction://hlinksldjump" r:id="rId6"/>
          </p:cNvPr>
          <p:cNvSpPr txBox="1"/>
          <p:nvPr/>
        </p:nvSpPr>
        <p:spPr>
          <a:xfrm>
            <a:off x="5649193" y="5095600"/>
            <a:ext cx="9435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usual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g2680671d83d_0_1364"/>
          <p:cNvSpPr txBox="1"/>
          <p:nvPr/>
        </p:nvSpPr>
        <p:spPr>
          <a:xfrm>
            <a:off x="4521275" y="181392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9" name="Google Shape;1369;g2680671d83d_0_1364"/>
          <p:cNvSpPr txBox="1"/>
          <p:nvPr/>
        </p:nvSpPr>
        <p:spPr>
          <a:xfrm>
            <a:off x="4521263" y="260435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0" name="Google Shape;1370;g2680671d83d_0_1364"/>
          <p:cNvSpPr txBox="1"/>
          <p:nvPr/>
        </p:nvSpPr>
        <p:spPr>
          <a:xfrm>
            <a:off x="4521275" y="3394788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1" name="Google Shape;1371;g2680671d83d_0_1364"/>
          <p:cNvSpPr/>
          <p:nvPr/>
        </p:nvSpPr>
        <p:spPr>
          <a:xfrm>
            <a:off x="4605803" y="3020769"/>
            <a:ext cx="2181900" cy="2724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40"/>
          <p:cNvSpPr/>
          <p:nvPr/>
        </p:nvSpPr>
        <p:spPr>
          <a:xfrm>
            <a:off x="4253200" y="44907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Google Shape;1377;p40"/>
          <p:cNvSpPr/>
          <p:nvPr/>
        </p:nvSpPr>
        <p:spPr>
          <a:xfrm>
            <a:off x="4482693" y="2671656"/>
            <a:ext cx="3042600" cy="805500"/>
          </a:xfrm>
          <a:prstGeom prst="roundRect">
            <a:avLst>
              <a:gd fmla="val 8507" name="adj"/>
            </a:avLst>
          </a:prstGeom>
          <a:solidFill>
            <a:srgbClr val="E4B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8" name="Google Shape;1378;p40"/>
          <p:cNvSpPr/>
          <p:nvPr/>
        </p:nvSpPr>
        <p:spPr>
          <a:xfrm>
            <a:off x="4605803" y="3025045"/>
            <a:ext cx="2829600" cy="27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9" name="Google Shape;1379;p40"/>
          <p:cNvGrpSpPr/>
          <p:nvPr/>
        </p:nvGrpSpPr>
        <p:grpSpPr>
          <a:xfrm>
            <a:off x="4605803" y="1050367"/>
            <a:ext cx="2926120" cy="646500"/>
            <a:chOff x="4579340" y="1123572"/>
            <a:chExt cx="2926120" cy="646500"/>
          </a:xfrm>
        </p:grpSpPr>
        <p:sp>
          <p:nvSpPr>
            <p:cNvPr id="1380" name="Google Shape;1380;p40"/>
            <p:cNvSpPr txBox="1"/>
            <p:nvPr/>
          </p:nvSpPr>
          <p:spPr>
            <a:xfrm>
              <a:off x="5172660" y="1123572"/>
              <a:ext cx="2332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 the skill(s) you want to practice next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81" name="Google Shape;1381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2" name="Google Shape;1382;p40"/>
          <p:cNvGrpSpPr/>
          <p:nvPr/>
        </p:nvGrpSpPr>
        <p:grpSpPr>
          <a:xfrm>
            <a:off x="7632070" y="2184244"/>
            <a:ext cx="59700" cy="1973267"/>
            <a:chOff x="11545049" y="2425451"/>
            <a:chExt cx="59700" cy="2752500"/>
          </a:xfrm>
        </p:grpSpPr>
        <p:sp>
          <p:nvSpPr>
            <p:cNvPr id="1383" name="Google Shape;1383;p40"/>
            <p:cNvSpPr/>
            <p:nvPr/>
          </p:nvSpPr>
          <p:spPr>
            <a:xfrm>
              <a:off x="11545049" y="2425451"/>
              <a:ext cx="59700" cy="275250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11545049" y="2430258"/>
              <a:ext cx="59700" cy="262800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40"/>
          <p:cNvGrpSpPr/>
          <p:nvPr/>
        </p:nvGrpSpPr>
        <p:grpSpPr>
          <a:xfrm>
            <a:off x="4589042" y="2209679"/>
            <a:ext cx="2846371" cy="279600"/>
            <a:chOff x="4589042" y="2476623"/>
            <a:chExt cx="2846371" cy="279600"/>
          </a:xfrm>
        </p:grpSpPr>
        <p:sp>
          <p:nvSpPr>
            <p:cNvPr id="1386" name="Google Shape;1386;p40"/>
            <p:cNvSpPr/>
            <p:nvPr/>
          </p:nvSpPr>
          <p:spPr>
            <a:xfrm>
              <a:off x="4599213" y="2480786"/>
              <a:ext cx="28362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4589042" y="2476623"/>
              <a:ext cx="1476300" cy="2796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8" name="Google Shape;1388;p40"/>
          <p:cNvGrpSpPr/>
          <p:nvPr/>
        </p:nvGrpSpPr>
        <p:grpSpPr>
          <a:xfrm>
            <a:off x="7146526" y="1930581"/>
            <a:ext cx="234004" cy="647057"/>
            <a:chOff x="7146526" y="2197525"/>
            <a:chExt cx="234004" cy="647057"/>
          </a:xfrm>
        </p:grpSpPr>
        <p:pic>
          <p:nvPicPr>
            <p:cNvPr id="1389" name="Google Shape;1389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90" name="Google Shape;1390;p40"/>
            <p:cNvCxnSpPr/>
            <p:nvPr/>
          </p:nvCxnSpPr>
          <p:spPr>
            <a:xfrm>
              <a:off x="7263528" y="2391882"/>
              <a:ext cx="0" cy="4527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91" name="Google Shape;1391;p40"/>
          <p:cNvGrpSpPr/>
          <p:nvPr/>
        </p:nvGrpSpPr>
        <p:grpSpPr>
          <a:xfrm>
            <a:off x="7146526" y="2756960"/>
            <a:ext cx="234004" cy="647057"/>
            <a:chOff x="7146526" y="2197525"/>
            <a:chExt cx="234004" cy="647057"/>
          </a:xfrm>
        </p:grpSpPr>
        <p:pic>
          <p:nvPicPr>
            <p:cNvPr id="1392" name="Google Shape;1392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93" name="Google Shape;1393;p40"/>
            <p:cNvCxnSpPr/>
            <p:nvPr/>
          </p:nvCxnSpPr>
          <p:spPr>
            <a:xfrm>
              <a:off x="7263528" y="2391882"/>
              <a:ext cx="0" cy="4527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94" name="Google Shape;1394;p40"/>
          <p:cNvGrpSpPr/>
          <p:nvPr/>
        </p:nvGrpSpPr>
        <p:grpSpPr>
          <a:xfrm>
            <a:off x="4599440" y="3576198"/>
            <a:ext cx="2830388" cy="576857"/>
            <a:chOff x="4605803" y="3850283"/>
            <a:chExt cx="2830388" cy="576857"/>
          </a:xfrm>
        </p:grpSpPr>
        <p:grpSp>
          <p:nvGrpSpPr>
            <p:cNvPr id="1395" name="Google Shape;1395;p40"/>
            <p:cNvGrpSpPr/>
            <p:nvPr/>
          </p:nvGrpSpPr>
          <p:grpSpPr>
            <a:xfrm>
              <a:off x="4605803" y="4105272"/>
              <a:ext cx="2830388" cy="276068"/>
              <a:chOff x="584914" y="4196492"/>
              <a:chExt cx="2830388" cy="276068"/>
            </a:xfrm>
          </p:grpSpPr>
          <p:sp>
            <p:nvSpPr>
              <p:cNvPr id="1396" name="Google Shape;1396;p40"/>
              <p:cNvSpPr/>
              <p:nvPr/>
            </p:nvSpPr>
            <p:spPr>
              <a:xfrm>
                <a:off x="585702" y="4200160"/>
                <a:ext cx="2829600" cy="272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40"/>
              <p:cNvSpPr/>
              <p:nvPr/>
            </p:nvSpPr>
            <p:spPr>
              <a:xfrm>
                <a:off x="584914" y="4196492"/>
                <a:ext cx="469800" cy="272400"/>
              </a:xfrm>
              <a:prstGeom prst="rect">
                <a:avLst/>
              </a:prstGeom>
              <a:solidFill>
                <a:srgbClr val="9900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8" name="Google Shape;1398;p40"/>
            <p:cNvGrpSpPr/>
            <p:nvPr/>
          </p:nvGrpSpPr>
          <p:grpSpPr>
            <a:xfrm>
              <a:off x="7146526" y="3850283"/>
              <a:ext cx="234004" cy="576857"/>
              <a:chOff x="7146526" y="2197525"/>
              <a:chExt cx="234004" cy="576857"/>
            </a:xfrm>
          </p:grpSpPr>
          <p:pic>
            <p:nvPicPr>
              <p:cNvPr id="1399" name="Google Shape;1399;p4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146526" y="2197525"/>
                <a:ext cx="234004" cy="212581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400" name="Google Shape;1400;p40"/>
              <p:cNvCxnSpPr/>
              <p:nvPr/>
            </p:nvCxnSpPr>
            <p:spPr>
              <a:xfrm>
                <a:off x="7263528" y="2391882"/>
                <a:ext cx="0" cy="382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401" name="Google Shape;1401;p40"/>
          <p:cNvSpPr txBox="1"/>
          <p:nvPr/>
        </p:nvSpPr>
        <p:spPr>
          <a:xfrm>
            <a:off x="5389200" y="5798265"/>
            <a:ext cx="14136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2" name="Google Shape;1402;p40"/>
          <p:cNvSpPr/>
          <p:nvPr/>
        </p:nvSpPr>
        <p:spPr>
          <a:xfrm>
            <a:off x="6787727" y="3022050"/>
            <a:ext cx="430200" cy="27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3" name="Google Shape;1403;p40"/>
          <p:cNvGrpSpPr/>
          <p:nvPr/>
        </p:nvGrpSpPr>
        <p:grpSpPr>
          <a:xfrm>
            <a:off x="4485271" y="4427431"/>
            <a:ext cx="3315421" cy="1119671"/>
            <a:chOff x="4437856" y="4656157"/>
            <a:chExt cx="3315421" cy="646200"/>
          </a:xfrm>
        </p:grpSpPr>
        <p:sp>
          <p:nvSpPr>
            <p:cNvPr id="1404" name="Google Shape;1404;p40"/>
            <p:cNvSpPr/>
            <p:nvPr/>
          </p:nvSpPr>
          <p:spPr>
            <a:xfrm>
              <a:off x="4437856" y="4656157"/>
              <a:ext cx="3204000" cy="6462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0"/>
            <p:cNvSpPr txBox="1"/>
            <p:nvPr/>
          </p:nvSpPr>
          <p:spPr>
            <a:xfrm>
              <a:off x="4585577" y="4717712"/>
              <a:ext cx="31677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found an exercise. The bars show how your mastery would change in the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6" name="Google Shape;1406;p40"/>
          <p:cNvSpPr txBox="1"/>
          <p:nvPr/>
        </p:nvSpPr>
        <p:spPr>
          <a:xfrm>
            <a:off x="6675538" y="5088763"/>
            <a:ext cx="943500" cy="30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40">
            <a:hlinkClick action="ppaction://hlinksldjump" r:id="rId5"/>
          </p:cNvPr>
          <p:cNvSpPr txBox="1"/>
          <p:nvPr/>
        </p:nvSpPr>
        <p:spPr>
          <a:xfrm>
            <a:off x="4573053" y="5095600"/>
            <a:ext cx="9981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p40">
            <a:hlinkClick action="ppaction://hlinksldjump" r:id="rId6"/>
          </p:cNvPr>
          <p:cNvSpPr txBox="1"/>
          <p:nvPr/>
        </p:nvSpPr>
        <p:spPr>
          <a:xfrm>
            <a:off x="5649193" y="5095600"/>
            <a:ext cx="9435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usual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40"/>
          <p:cNvSpPr txBox="1"/>
          <p:nvPr/>
        </p:nvSpPr>
        <p:spPr>
          <a:xfrm>
            <a:off x="4521275" y="181392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Google Shape;1410;p40"/>
          <p:cNvSpPr txBox="1"/>
          <p:nvPr/>
        </p:nvSpPr>
        <p:spPr>
          <a:xfrm>
            <a:off x="4521263" y="260435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p40"/>
          <p:cNvSpPr txBox="1"/>
          <p:nvPr/>
        </p:nvSpPr>
        <p:spPr>
          <a:xfrm>
            <a:off x="4521275" y="3394788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Google Shape;1412;p40"/>
          <p:cNvSpPr/>
          <p:nvPr/>
        </p:nvSpPr>
        <p:spPr>
          <a:xfrm>
            <a:off x="4605803" y="3020769"/>
            <a:ext cx="2181900" cy="2724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2680671d83d_0_1498"/>
          <p:cNvSpPr/>
          <p:nvPr/>
        </p:nvSpPr>
        <p:spPr>
          <a:xfrm>
            <a:off x="4253200" y="44907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8" name="Google Shape;1418;g2680671d83d_0_1498"/>
          <p:cNvSpPr/>
          <p:nvPr/>
        </p:nvSpPr>
        <p:spPr>
          <a:xfrm>
            <a:off x="4482693" y="2671656"/>
            <a:ext cx="3042600" cy="805500"/>
          </a:xfrm>
          <a:prstGeom prst="roundRect">
            <a:avLst>
              <a:gd fmla="val 8507" name="adj"/>
            </a:avLst>
          </a:prstGeom>
          <a:solidFill>
            <a:srgbClr val="E4B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9" name="Google Shape;1419;g2680671d83d_0_1498"/>
          <p:cNvGrpSpPr/>
          <p:nvPr/>
        </p:nvGrpSpPr>
        <p:grpSpPr>
          <a:xfrm>
            <a:off x="4589042" y="2209679"/>
            <a:ext cx="2846371" cy="279600"/>
            <a:chOff x="4589042" y="2476623"/>
            <a:chExt cx="2846371" cy="279600"/>
          </a:xfrm>
        </p:grpSpPr>
        <p:sp>
          <p:nvSpPr>
            <p:cNvPr id="1420" name="Google Shape;1420;g2680671d83d_0_1498"/>
            <p:cNvSpPr/>
            <p:nvPr/>
          </p:nvSpPr>
          <p:spPr>
            <a:xfrm>
              <a:off x="4599213" y="2480786"/>
              <a:ext cx="28362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g2680671d83d_0_1498"/>
            <p:cNvSpPr/>
            <p:nvPr/>
          </p:nvSpPr>
          <p:spPr>
            <a:xfrm>
              <a:off x="4589042" y="2476623"/>
              <a:ext cx="1476300" cy="2796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2" name="Google Shape;1422;g2680671d83d_0_1498"/>
          <p:cNvSpPr/>
          <p:nvPr/>
        </p:nvSpPr>
        <p:spPr>
          <a:xfrm>
            <a:off x="4605803" y="3025045"/>
            <a:ext cx="2829600" cy="27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3" name="Google Shape;1423;g2680671d83d_0_1498"/>
          <p:cNvGrpSpPr/>
          <p:nvPr/>
        </p:nvGrpSpPr>
        <p:grpSpPr>
          <a:xfrm>
            <a:off x="4605803" y="1050367"/>
            <a:ext cx="2926120" cy="646500"/>
            <a:chOff x="4579340" y="1123572"/>
            <a:chExt cx="2926120" cy="646500"/>
          </a:xfrm>
        </p:grpSpPr>
        <p:sp>
          <p:nvSpPr>
            <p:cNvPr id="1424" name="Google Shape;1424;g2680671d83d_0_1498"/>
            <p:cNvSpPr txBox="1"/>
            <p:nvPr/>
          </p:nvSpPr>
          <p:spPr>
            <a:xfrm>
              <a:off x="5172660" y="1123572"/>
              <a:ext cx="2332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 the skill(s) you want to practice next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25" name="Google Shape;1425;g2680671d83d_0_149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6" name="Google Shape;1426;g2680671d83d_0_1498"/>
          <p:cNvGrpSpPr/>
          <p:nvPr/>
        </p:nvGrpSpPr>
        <p:grpSpPr>
          <a:xfrm>
            <a:off x="7632070" y="2184244"/>
            <a:ext cx="59700" cy="1973267"/>
            <a:chOff x="11545049" y="2425451"/>
            <a:chExt cx="59700" cy="2752500"/>
          </a:xfrm>
        </p:grpSpPr>
        <p:sp>
          <p:nvSpPr>
            <p:cNvPr id="1427" name="Google Shape;1427;g2680671d83d_0_1498"/>
            <p:cNvSpPr/>
            <p:nvPr/>
          </p:nvSpPr>
          <p:spPr>
            <a:xfrm>
              <a:off x="11545049" y="2425451"/>
              <a:ext cx="59700" cy="275250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g2680671d83d_0_1498"/>
            <p:cNvSpPr/>
            <p:nvPr/>
          </p:nvSpPr>
          <p:spPr>
            <a:xfrm>
              <a:off x="11545049" y="2430258"/>
              <a:ext cx="59700" cy="262800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9" name="Google Shape;1429;g2680671d83d_0_1498"/>
          <p:cNvGrpSpPr/>
          <p:nvPr/>
        </p:nvGrpSpPr>
        <p:grpSpPr>
          <a:xfrm>
            <a:off x="7146526" y="1930581"/>
            <a:ext cx="234004" cy="647057"/>
            <a:chOff x="7146526" y="2197525"/>
            <a:chExt cx="234004" cy="647057"/>
          </a:xfrm>
        </p:grpSpPr>
        <p:pic>
          <p:nvPicPr>
            <p:cNvPr id="1430" name="Google Shape;1430;g2680671d83d_0_149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31" name="Google Shape;1431;g2680671d83d_0_1498"/>
            <p:cNvCxnSpPr/>
            <p:nvPr/>
          </p:nvCxnSpPr>
          <p:spPr>
            <a:xfrm>
              <a:off x="7263528" y="2391882"/>
              <a:ext cx="0" cy="4527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32" name="Google Shape;1432;g2680671d83d_0_1498"/>
          <p:cNvGrpSpPr/>
          <p:nvPr/>
        </p:nvGrpSpPr>
        <p:grpSpPr>
          <a:xfrm>
            <a:off x="7146526" y="2756960"/>
            <a:ext cx="234004" cy="647057"/>
            <a:chOff x="7146526" y="2197525"/>
            <a:chExt cx="234004" cy="647057"/>
          </a:xfrm>
        </p:grpSpPr>
        <p:pic>
          <p:nvPicPr>
            <p:cNvPr id="1433" name="Google Shape;1433;g2680671d83d_0_149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34" name="Google Shape;1434;g2680671d83d_0_1498"/>
            <p:cNvCxnSpPr/>
            <p:nvPr/>
          </p:nvCxnSpPr>
          <p:spPr>
            <a:xfrm>
              <a:off x="7263528" y="2391882"/>
              <a:ext cx="0" cy="4527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35" name="Google Shape;1435;g2680671d83d_0_1498"/>
          <p:cNvGrpSpPr/>
          <p:nvPr/>
        </p:nvGrpSpPr>
        <p:grpSpPr>
          <a:xfrm>
            <a:off x="4599440" y="3576198"/>
            <a:ext cx="2830388" cy="576857"/>
            <a:chOff x="4605803" y="3850283"/>
            <a:chExt cx="2830388" cy="576857"/>
          </a:xfrm>
        </p:grpSpPr>
        <p:grpSp>
          <p:nvGrpSpPr>
            <p:cNvPr id="1436" name="Google Shape;1436;g2680671d83d_0_1498"/>
            <p:cNvGrpSpPr/>
            <p:nvPr/>
          </p:nvGrpSpPr>
          <p:grpSpPr>
            <a:xfrm>
              <a:off x="4605803" y="4105272"/>
              <a:ext cx="2830388" cy="276068"/>
              <a:chOff x="584914" y="4196492"/>
              <a:chExt cx="2830388" cy="276068"/>
            </a:xfrm>
          </p:grpSpPr>
          <p:sp>
            <p:nvSpPr>
              <p:cNvPr id="1437" name="Google Shape;1437;g2680671d83d_0_1498"/>
              <p:cNvSpPr/>
              <p:nvPr/>
            </p:nvSpPr>
            <p:spPr>
              <a:xfrm>
                <a:off x="585702" y="4200160"/>
                <a:ext cx="2829600" cy="272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g2680671d83d_0_1498"/>
              <p:cNvSpPr/>
              <p:nvPr/>
            </p:nvSpPr>
            <p:spPr>
              <a:xfrm>
                <a:off x="584914" y="4196492"/>
                <a:ext cx="469800" cy="272400"/>
              </a:xfrm>
              <a:prstGeom prst="rect">
                <a:avLst/>
              </a:prstGeom>
              <a:solidFill>
                <a:srgbClr val="9900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9" name="Google Shape;1439;g2680671d83d_0_1498"/>
            <p:cNvGrpSpPr/>
            <p:nvPr/>
          </p:nvGrpSpPr>
          <p:grpSpPr>
            <a:xfrm>
              <a:off x="7146526" y="3850283"/>
              <a:ext cx="234004" cy="576857"/>
              <a:chOff x="7146526" y="2197525"/>
              <a:chExt cx="234004" cy="576857"/>
            </a:xfrm>
          </p:grpSpPr>
          <p:pic>
            <p:nvPicPr>
              <p:cNvPr id="1440" name="Google Shape;1440;g2680671d83d_0_149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146526" y="2197525"/>
                <a:ext cx="234004" cy="212581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441" name="Google Shape;1441;g2680671d83d_0_1498"/>
              <p:cNvCxnSpPr/>
              <p:nvPr/>
            </p:nvCxnSpPr>
            <p:spPr>
              <a:xfrm>
                <a:off x="7263528" y="2391882"/>
                <a:ext cx="0" cy="382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442" name="Google Shape;1442;g2680671d83d_0_1498"/>
          <p:cNvSpPr txBox="1"/>
          <p:nvPr/>
        </p:nvSpPr>
        <p:spPr>
          <a:xfrm>
            <a:off x="5389200" y="5798265"/>
            <a:ext cx="14136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3" name="Google Shape;1443;g2680671d83d_0_1498"/>
          <p:cNvSpPr/>
          <p:nvPr/>
        </p:nvSpPr>
        <p:spPr>
          <a:xfrm>
            <a:off x="6532258" y="3022050"/>
            <a:ext cx="255445" cy="2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4" name="Google Shape;1444;g2680671d83d_0_1498"/>
          <p:cNvGrpSpPr/>
          <p:nvPr/>
        </p:nvGrpSpPr>
        <p:grpSpPr>
          <a:xfrm>
            <a:off x="4485271" y="4427431"/>
            <a:ext cx="3315421" cy="1119671"/>
            <a:chOff x="4437856" y="4656157"/>
            <a:chExt cx="3315421" cy="646200"/>
          </a:xfrm>
        </p:grpSpPr>
        <p:sp>
          <p:nvSpPr>
            <p:cNvPr id="1445" name="Google Shape;1445;g2680671d83d_0_1498"/>
            <p:cNvSpPr/>
            <p:nvPr/>
          </p:nvSpPr>
          <p:spPr>
            <a:xfrm>
              <a:off x="4437856" y="4656157"/>
              <a:ext cx="3204000" cy="6462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g2680671d83d_0_1498"/>
            <p:cNvSpPr txBox="1"/>
            <p:nvPr/>
          </p:nvSpPr>
          <p:spPr>
            <a:xfrm>
              <a:off x="4585577" y="4717712"/>
              <a:ext cx="31677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found an exercise. The bars show how your mastery would change in the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7" name="Google Shape;1447;g2680671d83d_0_1498">
            <a:hlinkClick action="ppaction://hlinksldjump" r:id="rId5"/>
          </p:cNvPr>
          <p:cNvSpPr txBox="1"/>
          <p:nvPr/>
        </p:nvSpPr>
        <p:spPr>
          <a:xfrm>
            <a:off x="6675538" y="5088763"/>
            <a:ext cx="9435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g2680671d83d_0_1498"/>
          <p:cNvSpPr txBox="1"/>
          <p:nvPr/>
        </p:nvSpPr>
        <p:spPr>
          <a:xfrm>
            <a:off x="4573053" y="5095600"/>
            <a:ext cx="998100" cy="307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g2680671d83d_0_1498">
            <a:hlinkClick action="ppaction://hlinksldjump" r:id="rId6"/>
          </p:cNvPr>
          <p:cNvSpPr txBox="1"/>
          <p:nvPr/>
        </p:nvSpPr>
        <p:spPr>
          <a:xfrm>
            <a:off x="5649193" y="5095600"/>
            <a:ext cx="9435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usual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g2680671d83d_0_1498"/>
          <p:cNvSpPr txBox="1"/>
          <p:nvPr/>
        </p:nvSpPr>
        <p:spPr>
          <a:xfrm>
            <a:off x="4521275" y="181392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1" name="Google Shape;1451;g2680671d83d_0_1498"/>
          <p:cNvSpPr txBox="1"/>
          <p:nvPr/>
        </p:nvSpPr>
        <p:spPr>
          <a:xfrm>
            <a:off x="4521263" y="260435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2" name="Google Shape;1452;g2680671d83d_0_1498"/>
          <p:cNvSpPr txBox="1"/>
          <p:nvPr/>
        </p:nvSpPr>
        <p:spPr>
          <a:xfrm>
            <a:off x="4521275" y="3394788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Google Shape;1453;g2680671d83d_0_1498"/>
          <p:cNvSpPr/>
          <p:nvPr/>
        </p:nvSpPr>
        <p:spPr>
          <a:xfrm>
            <a:off x="4605803" y="3020769"/>
            <a:ext cx="2181900" cy="2724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41"/>
          <p:cNvSpPr/>
          <p:nvPr/>
        </p:nvSpPr>
        <p:spPr>
          <a:xfrm>
            <a:off x="4253200" y="44907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9" name="Google Shape;1459;p41"/>
          <p:cNvSpPr/>
          <p:nvPr/>
        </p:nvSpPr>
        <p:spPr>
          <a:xfrm>
            <a:off x="4482693" y="2671656"/>
            <a:ext cx="3042600" cy="805500"/>
          </a:xfrm>
          <a:prstGeom prst="roundRect">
            <a:avLst>
              <a:gd fmla="val 8507" name="adj"/>
            </a:avLst>
          </a:prstGeom>
          <a:solidFill>
            <a:srgbClr val="E4B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0" name="Google Shape;1460;p41"/>
          <p:cNvGrpSpPr/>
          <p:nvPr/>
        </p:nvGrpSpPr>
        <p:grpSpPr>
          <a:xfrm>
            <a:off x="4589042" y="2209679"/>
            <a:ext cx="2846371" cy="279600"/>
            <a:chOff x="4589042" y="2476623"/>
            <a:chExt cx="2846371" cy="279600"/>
          </a:xfrm>
        </p:grpSpPr>
        <p:sp>
          <p:nvSpPr>
            <p:cNvPr id="1461" name="Google Shape;1461;p41"/>
            <p:cNvSpPr/>
            <p:nvPr/>
          </p:nvSpPr>
          <p:spPr>
            <a:xfrm>
              <a:off x="4599213" y="2480786"/>
              <a:ext cx="28362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1"/>
            <p:cNvSpPr/>
            <p:nvPr/>
          </p:nvSpPr>
          <p:spPr>
            <a:xfrm>
              <a:off x="4589042" y="2476623"/>
              <a:ext cx="1476300" cy="2796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3" name="Google Shape;1463;p41"/>
          <p:cNvSpPr/>
          <p:nvPr/>
        </p:nvSpPr>
        <p:spPr>
          <a:xfrm>
            <a:off x="4605803" y="3025045"/>
            <a:ext cx="2829600" cy="27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4" name="Google Shape;1464;p41"/>
          <p:cNvGrpSpPr/>
          <p:nvPr/>
        </p:nvGrpSpPr>
        <p:grpSpPr>
          <a:xfrm>
            <a:off x="4605803" y="1050367"/>
            <a:ext cx="2926120" cy="646500"/>
            <a:chOff x="4579340" y="1123572"/>
            <a:chExt cx="2926120" cy="646500"/>
          </a:xfrm>
        </p:grpSpPr>
        <p:sp>
          <p:nvSpPr>
            <p:cNvPr id="1465" name="Google Shape;1465;p41"/>
            <p:cNvSpPr txBox="1"/>
            <p:nvPr/>
          </p:nvSpPr>
          <p:spPr>
            <a:xfrm>
              <a:off x="5172660" y="1123572"/>
              <a:ext cx="2332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 the skill(s) you want to practice next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66" name="Google Shape;1466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7" name="Google Shape;1467;p41"/>
          <p:cNvGrpSpPr/>
          <p:nvPr/>
        </p:nvGrpSpPr>
        <p:grpSpPr>
          <a:xfrm>
            <a:off x="7632070" y="2184244"/>
            <a:ext cx="59700" cy="1973267"/>
            <a:chOff x="11545049" y="2425451"/>
            <a:chExt cx="59700" cy="2752500"/>
          </a:xfrm>
        </p:grpSpPr>
        <p:sp>
          <p:nvSpPr>
            <p:cNvPr id="1468" name="Google Shape;1468;p41"/>
            <p:cNvSpPr/>
            <p:nvPr/>
          </p:nvSpPr>
          <p:spPr>
            <a:xfrm>
              <a:off x="11545049" y="2425451"/>
              <a:ext cx="59700" cy="275250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1"/>
            <p:cNvSpPr/>
            <p:nvPr/>
          </p:nvSpPr>
          <p:spPr>
            <a:xfrm>
              <a:off x="11545049" y="2430258"/>
              <a:ext cx="59700" cy="262800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0" name="Google Shape;1470;p41"/>
          <p:cNvGrpSpPr/>
          <p:nvPr/>
        </p:nvGrpSpPr>
        <p:grpSpPr>
          <a:xfrm>
            <a:off x="7146526" y="1930581"/>
            <a:ext cx="234004" cy="647057"/>
            <a:chOff x="7146526" y="2197525"/>
            <a:chExt cx="234004" cy="647057"/>
          </a:xfrm>
        </p:grpSpPr>
        <p:pic>
          <p:nvPicPr>
            <p:cNvPr id="1471" name="Google Shape;1471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72" name="Google Shape;1472;p41"/>
            <p:cNvCxnSpPr/>
            <p:nvPr/>
          </p:nvCxnSpPr>
          <p:spPr>
            <a:xfrm>
              <a:off x="7263528" y="2391882"/>
              <a:ext cx="0" cy="4527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73" name="Google Shape;1473;p41"/>
          <p:cNvGrpSpPr/>
          <p:nvPr/>
        </p:nvGrpSpPr>
        <p:grpSpPr>
          <a:xfrm>
            <a:off x="7146526" y="2756960"/>
            <a:ext cx="234004" cy="647057"/>
            <a:chOff x="7146526" y="2197525"/>
            <a:chExt cx="234004" cy="647057"/>
          </a:xfrm>
        </p:grpSpPr>
        <p:pic>
          <p:nvPicPr>
            <p:cNvPr id="1474" name="Google Shape;1474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75" name="Google Shape;1475;p41"/>
            <p:cNvCxnSpPr/>
            <p:nvPr/>
          </p:nvCxnSpPr>
          <p:spPr>
            <a:xfrm>
              <a:off x="7263528" y="2391882"/>
              <a:ext cx="0" cy="4527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76" name="Google Shape;1476;p41"/>
          <p:cNvGrpSpPr/>
          <p:nvPr/>
        </p:nvGrpSpPr>
        <p:grpSpPr>
          <a:xfrm>
            <a:off x="4599440" y="3576198"/>
            <a:ext cx="2830388" cy="576857"/>
            <a:chOff x="4605803" y="3850283"/>
            <a:chExt cx="2830388" cy="576857"/>
          </a:xfrm>
        </p:grpSpPr>
        <p:grpSp>
          <p:nvGrpSpPr>
            <p:cNvPr id="1477" name="Google Shape;1477;p41"/>
            <p:cNvGrpSpPr/>
            <p:nvPr/>
          </p:nvGrpSpPr>
          <p:grpSpPr>
            <a:xfrm>
              <a:off x="4605803" y="4105272"/>
              <a:ext cx="2830388" cy="276068"/>
              <a:chOff x="584914" y="4196492"/>
              <a:chExt cx="2830388" cy="276068"/>
            </a:xfrm>
          </p:grpSpPr>
          <p:sp>
            <p:nvSpPr>
              <p:cNvPr id="1478" name="Google Shape;1478;p41"/>
              <p:cNvSpPr/>
              <p:nvPr/>
            </p:nvSpPr>
            <p:spPr>
              <a:xfrm>
                <a:off x="585702" y="4200160"/>
                <a:ext cx="2829600" cy="272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41"/>
              <p:cNvSpPr/>
              <p:nvPr/>
            </p:nvSpPr>
            <p:spPr>
              <a:xfrm>
                <a:off x="584914" y="4196492"/>
                <a:ext cx="469800" cy="272400"/>
              </a:xfrm>
              <a:prstGeom prst="rect">
                <a:avLst/>
              </a:prstGeom>
              <a:solidFill>
                <a:srgbClr val="9900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0" name="Google Shape;1480;p41"/>
            <p:cNvGrpSpPr/>
            <p:nvPr/>
          </p:nvGrpSpPr>
          <p:grpSpPr>
            <a:xfrm>
              <a:off x="7146526" y="3850283"/>
              <a:ext cx="234004" cy="576857"/>
              <a:chOff x="7146526" y="2197525"/>
              <a:chExt cx="234004" cy="576857"/>
            </a:xfrm>
          </p:grpSpPr>
          <p:pic>
            <p:nvPicPr>
              <p:cNvPr id="1481" name="Google Shape;1481;p4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146526" y="2197525"/>
                <a:ext cx="234004" cy="212581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482" name="Google Shape;1482;p41"/>
              <p:cNvCxnSpPr/>
              <p:nvPr/>
            </p:nvCxnSpPr>
            <p:spPr>
              <a:xfrm>
                <a:off x="7263528" y="2391882"/>
                <a:ext cx="0" cy="382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483" name="Google Shape;1483;p41"/>
          <p:cNvSpPr txBox="1"/>
          <p:nvPr/>
        </p:nvSpPr>
        <p:spPr>
          <a:xfrm>
            <a:off x="5389200" y="5798265"/>
            <a:ext cx="14136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4" name="Google Shape;1484;p41"/>
          <p:cNvSpPr/>
          <p:nvPr/>
        </p:nvSpPr>
        <p:spPr>
          <a:xfrm>
            <a:off x="6532258" y="3022050"/>
            <a:ext cx="270542" cy="2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5" name="Google Shape;1485;p41"/>
          <p:cNvGrpSpPr/>
          <p:nvPr/>
        </p:nvGrpSpPr>
        <p:grpSpPr>
          <a:xfrm>
            <a:off x="4485271" y="4427431"/>
            <a:ext cx="3315421" cy="1119671"/>
            <a:chOff x="4437856" y="4656157"/>
            <a:chExt cx="3315421" cy="646200"/>
          </a:xfrm>
        </p:grpSpPr>
        <p:sp>
          <p:nvSpPr>
            <p:cNvPr id="1486" name="Google Shape;1486;p41"/>
            <p:cNvSpPr/>
            <p:nvPr/>
          </p:nvSpPr>
          <p:spPr>
            <a:xfrm>
              <a:off x="4437856" y="4656157"/>
              <a:ext cx="3204000" cy="6462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1"/>
            <p:cNvSpPr txBox="1"/>
            <p:nvPr/>
          </p:nvSpPr>
          <p:spPr>
            <a:xfrm>
              <a:off x="4585577" y="4717712"/>
              <a:ext cx="31677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found an exercise. The bars show how your mastery would change in the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8" name="Google Shape;1488;p41"/>
          <p:cNvSpPr txBox="1"/>
          <p:nvPr/>
        </p:nvSpPr>
        <p:spPr>
          <a:xfrm>
            <a:off x="4573053" y="5095600"/>
            <a:ext cx="998100" cy="307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41"/>
          <p:cNvSpPr txBox="1"/>
          <p:nvPr/>
        </p:nvSpPr>
        <p:spPr>
          <a:xfrm>
            <a:off x="4521275" y="181392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0" name="Google Shape;1490;p41"/>
          <p:cNvSpPr txBox="1"/>
          <p:nvPr/>
        </p:nvSpPr>
        <p:spPr>
          <a:xfrm>
            <a:off x="4521263" y="260435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1" name="Google Shape;1491;p41"/>
          <p:cNvSpPr txBox="1"/>
          <p:nvPr/>
        </p:nvSpPr>
        <p:spPr>
          <a:xfrm>
            <a:off x="4521275" y="3394788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2" name="Google Shape;1492;p41"/>
          <p:cNvSpPr/>
          <p:nvPr/>
        </p:nvSpPr>
        <p:spPr>
          <a:xfrm>
            <a:off x="4605803" y="3025532"/>
            <a:ext cx="1926455" cy="2724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3" name="Google Shape;1493;p41">
            <a:hlinkClick action="ppaction://hlinksldjump" r:id="rId5"/>
          </p:cNvPr>
          <p:cNvSpPr txBox="1"/>
          <p:nvPr/>
        </p:nvSpPr>
        <p:spPr>
          <a:xfrm>
            <a:off x="6675538" y="5088763"/>
            <a:ext cx="9435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41">
            <a:hlinkClick action="ppaction://hlinksldjump" r:id="rId6"/>
          </p:cNvPr>
          <p:cNvSpPr txBox="1"/>
          <p:nvPr/>
        </p:nvSpPr>
        <p:spPr>
          <a:xfrm>
            <a:off x="5649193" y="5095600"/>
            <a:ext cx="9435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usual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41"/>
          <p:cNvSpPr/>
          <p:nvPr/>
        </p:nvSpPr>
        <p:spPr>
          <a:xfrm>
            <a:off x="4605803" y="3020769"/>
            <a:ext cx="1926453" cy="2724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2680671d83d_0_2104"/>
          <p:cNvSpPr txBox="1"/>
          <p:nvPr/>
        </p:nvSpPr>
        <p:spPr>
          <a:xfrm>
            <a:off x="4213791" y="3059541"/>
            <a:ext cx="376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to Practice!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42"/>
          <p:cNvSpPr/>
          <p:nvPr/>
        </p:nvSpPr>
        <p:spPr>
          <a:xfrm>
            <a:off x="4253260" y="49812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6" name="Google Shape;1506;p42">
            <a:hlinkClick action="ppaction://hlinksldjump" r:id="rId3"/>
          </p:cNvPr>
          <p:cNvSpPr txBox="1"/>
          <p:nvPr/>
        </p:nvSpPr>
        <p:spPr>
          <a:xfrm>
            <a:off x="6054364" y="5748927"/>
            <a:ext cx="15825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overview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7" name="Google Shape;1507;p42"/>
          <p:cNvSpPr txBox="1"/>
          <p:nvPr/>
        </p:nvSpPr>
        <p:spPr>
          <a:xfrm>
            <a:off x="4550556" y="5748927"/>
            <a:ext cx="13911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exercise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8" name="Google Shape;150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3410" y="1091380"/>
            <a:ext cx="1218165" cy="1058072"/>
          </a:xfrm>
          <a:prstGeom prst="rect">
            <a:avLst/>
          </a:prstGeom>
          <a:noFill/>
          <a:ln>
            <a:noFill/>
          </a:ln>
        </p:spPr>
      </p:pic>
      <p:sp>
        <p:nvSpPr>
          <p:cNvPr id="1509" name="Google Shape;1509;p42"/>
          <p:cNvSpPr txBox="1"/>
          <p:nvPr/>
        </p:nvSpPr>
        <p:spPr>
          <a:xfrm>
            <a:off x="4680345" y="2377144"/>
            <a:ext cx="2942560" cy="87776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job, you did well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all skills.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0" name="Google Shape;1510;p42"/>
          <p:cNvSpPr/>
          <p:nvPr/>
        </p:nvSpPr>
        <p:spPr>
          <a:xfrm>
            <a:off x="4600418" y="4437136"/>
            <a:ext cx="2927320" cy="25357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1" name="Google Shape;1511;p42"/>
          <p:cNvSpPr/>
          <p:nvPr/>
        </p:nvSpPr>
        <p:spPr>
          <a:xfrm>
            <a:off x="4580226" y="4446873"/>
            <a:ext cx="1218246" cy="243526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2" name="Google Shape;151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25781" y="4125065"/>
            <a:ext cx="225605" cy="1928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3" name="Google Shape;1513;p42"/>
          <p:cNvCxnSpPr/>
          <p:nvPr/>
        </p:nvCxnSpPr>
        <p:spPr>
          <a:xfrm flipH="1">
            <a:off x="7328459" y="4356368"/>
            <a:ext cx="10123" cy="376459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14" name="Google Shape;1514;p42"/>
          <p:cNvGrpSpPr/>
          <p:nvPr/>
        </p:nvGrpSpPr>
        <p:grpSpPr>
          <a:xfrm>
            <a:off x="7220775" y="4891042"/>
            <a:ext cx="225605" cy="607762"/>
            <a:chOff x="3310869" y="3936734"/>
            <a:chExt cx="234004" cy="652870"/>
          </a:xfrm>
        </p:grpSpPr>
        <p:pic>
          <p:nvPicPr>
            <p:cNvPr id="1515" name="Google Shape;1515;p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10869" y="3936734"/>
              <a:ext cx="234004" cy="207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16" name="Google Shape;1516;p42"/>
            <p:cNvCxnSpPr/>
            <p:nvPr/>
          </p:nvCxnSpPr>
          <p:spPr>
            <a:xfrm flipH="1">
              <a:off x="3417369" y="4185204"/>
              <a:ext cx="10500" cy="4044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17" name="Google Shape;1517;p42"/>
          <p:cNvSpPr/>
          <p:nvPr/>
        </p:nvSpPr>
        <p:spPr>
          <a:xfrm>
            <a:off x="5798481" y="4437149"/>
            <a:ext cx="110487" cy="2535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8" name="Google Shape;1518;p42"/>
          <p:cNvSpPr/>
          <p:nvPr/>
        </p:nvSpPr>
        <p:spPr>
          <a:xfrm>
            <a:off x="4589277" y="3663490"/>
            <a:ext cx="2927320" cy="25357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9" name="Google Shape;1519;p42"/>
          <p:cNvSpPr/>
          <p:nvPr/>
        </p:nvSpPr>
        <p:spPr>
          <a:xfrm>
            <a:off x="4569101" y="3664375"/>
            <a:ext cx="2389671" cy="253579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0" name="Google Shape;1520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14640" y="3351419"/>
            <a:ext cx="225605" cy="1928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1" name="Google Shape;1521;p42"/>
          <p:cNvCxnSpPr/>
          <p:nvPr/>
        </p:nvCxnSpPr>
        <p:spPr>
          <a:xfrm flipH="1">
            <a:off x="7317318" y="3568726"/>
            <a:ext cx="10123" cy="376459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2" name="Google Shape;1522;p42"/>
          <p:cNvSpPr/>
          <p:nvPr/>
        </p:nvSpPr>
        <p:spPr>
          <a:xfrm>
            <a:off x="6958772" y="3663924"/>
            <a:ext cx="493141" cy="2535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3" name="Google Shape;1523;p42"/>
          <p:cNvSpPr txBox="1"/>
          <p:nvPr/>
        </p:nvSpPr>
        <p:spPr>
          <a:xfrm>
            <a:off x="4509013" y="322890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4" name="Google Shape;1524;p42"/>
          <p:cNvSpPr txBox="1"/>
          <p:nvPr/>
        </p:nvSpPr>
        <p:spPr>
          <a:xfrm>
            <a:off x="4511400" y="407250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 Division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5" name="Google Shape;1525;p42"/>
          <p:cNvCxnSpPr/>
          <p:nvPr/>
        </p:nvCxnSpPr>
        <p:spPr>
          <a:xfrm flipH="1">
            <a:off x="7326833" y="3629094"/>
            <a:ext cx="10200" cy="3765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26" name="Google Shape;1526;p42"/>
          <p:cNvGrpSpPr/>
          <p:nvPr/>
        </p:nvGrpSpPr>
        <p:grpSpPr>
          <a:xfrm>
            <a:off x="4550554" y="5175225"/>
            <a:ext cx="2947493" cy="253577"/>
            <a:chOff x="566818" y="4271967"/>
            <a:chExt cx="3057249" cy="272400"/>
          </a:xfrm>
        </p:grpSpPr>
        <p:sp>
          <p:nvSpPr>
            <p:cNvPr id="1527" name="Google Shape;1527;p42"/>
            <p:cNvSpPr/>
            <p:nvPr/>
          </p:nvSpPr>
          <p:spPr>
            <a:xfrm>
              <a:off x="587767" y="4271967"/>
              <a:ext cx="30363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2"/>
            <p:cNvSpPr/>
            <p:nvPr/>
          </p:nvSpPr>
          <p:spPr>
            <a:xfrm>
              <a:off x="566818" y="4282440"/>
              <a:ext cx="605475" cy="2616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9" name="Google Shape;1529;p42"/>
          <p:cNvSpPr txBox="1"/>
          <p:nvPr/>
        </p:nvSpPr>
        <p:spPr>
          <a:xfrm>
            <a:off x="4509025" y="484072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Division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0" name="Google Shape;1530;p42"/>
          <p:cNvSpPr/>
          <p:nvPr/>
        </p:nvSpPr>
        <p:spPr>
          <a:xfrm>
            <a:off x="5137750" y="5175275"/>
            <a:ext cx="281400" cy="25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1" name="Google Shape;1531;p42"/>
          <p:cNvCxnSpPr/>
          <p:nvPr/>
        </p:nvCxnSpPr>
        <p:spPr>
          <a:xfrm flipH="1">
            <a:off x="7326833" y="5113757"/>
            <a:ext cx="10200" cy="3765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32" name="Google Shape;1532;p42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3048000" cy="1714500"/>
          </a:xfrm>
          <a:prstGeom prst="rect">
            <a:avLst/>
          </a:prstGeom>
          <a:noFill/>
          <a:ln cap="flat" cmpd="sng" w="9525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43"/>
          <p:cNvSpPr/>
          <p:nvPr/>
        </p:nvSpPr>
        <p:spPr>
          <a:xfrm>
            <a:off x="4253190" y="495935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8" name="Google Shape;1538;p43"/>
          <p:cNvGrpSpPr/>
          <p:nvPr/>
        </p:nvGrpSpPr>
        <p:grpSpPr>
          <a:xfrm>
            <a:off x="4546813" y="2365831"/>
            <a:ext cx="2846236" cy="279529"/>
            <a:chOff x="4589042" y="2476623"/>
            <a:chExt cx="2846236" cy="279529"/>
          </a:xfrm>
        </p:grpSpPr>
        <p:sp>
          <p:nvSpPr>
            <p:cNvPr id="1539" name="Google Shape;1539;p43"/>
            <p:cNvSpPr/>
            <p:nvPr/>
          </p:nvSpPr>
          <p:spPr>
            <a:xfrm>
              <a:off x="4599213" y="2480786"/>
              <a:ext cx="2836065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3"/>
            <p:cNvSpPr/>
            <p:nvPr/>
          </p:nvSpPr>
          <p:spPr>
            <a:xfrm>
              <a:off x="4589042" y="2476623"/>
              <a:ext cx="1476400" cy="279529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1" name="Google Shape;1541;p43"/>
          <p:cNvGrpSpPr/>
          <p:nvPr/>
        </p:nvGrpSpPr>
        <p:grpSpPr>
          <a:xfrm>
            <a:off x="4563574" y="4792554"/>
            <a:ext cx="2831512" cy="274479"/>
            <a:chOff x="583103" y="4188080"/>
            <a:chExt cx="2831512" cy="274479"/>
          </a:xfrm>
        </p:grpSpPr>
        <p:sp>
          <p:nvSpPr>
            <p:cNvPr id="1542" name="Google Shape;1542;p43"/>
            <p:cNvSpPr/>
            <p:nvPr/>
          </p:nvSpPr>
          <p:spPr>
            <a:xfrm>
              <a:off x="584913" y="4190159"/>
              <a:ext cx="2829702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3"/>
            <p:cNvSpPr/>
            <p:nvPr/>
          </p:nvSpPr>
          <p:spPr>
            <a:xfrm>
              <a:off x="583103" y="4188080"/>
              <a:ext cx="2737674" cy="2724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4" name="Google Shape;1544;p43"/>
          <p:cNvGrpSpPr/>
          <p:nvPr/>
        </p:nvGrpSpPr>
        <p:grpSpPr>
          <a:xfrm>
            <a:off x="4563574" y="939575"/>
            <a:ext cx="3002015" cy="923330"/>
            <a:chOff x="4579340" y="1123572"/>
            <a:chExt cx="3002015" cy="923330"/>
          </a:xfrm>
        </p:grpSpPr>
        <p:sp>
          <p:nvSpPr>
            <p:cNvPr id="1545" name="Google Shape;1545;p43"/>
            <p:cNvSpPr txBox="1"/>
            <p:nvPr/>
          </p:nvSpPr>
          <p:spPr>
            <a:xfrm>
              <a:off x="5172660" y="1123572"/>
              <a:ext cx="2408695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These are your skills. So far, you have mastered </a:t>
              </a:r>
              <a:r>
                <a:rPr b="1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out of 15 </a:t>
              </a: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skills.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46" name="Google Shape;1546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7" name="Google Shape;1547;p43"/>
          <p:cNvGrpSpPr/>
          <p:nvPr/>
        </p:nvGrpSpPr>
        <p:grpSpPr>
          <a:xfrm>
            <a:off x="4563574" y="3176920"/>
            <a:ext cx="2829600" cy="276676"/>
            <a:chOff x="591277" y="4200602"/>
            <a:chExt cx="2829600" cy="276676"/>
          </a:xfrm>
        </p:grpSpPr>
        <p:sp>
          <p:nvSpPr>
            <p:cNvPr id="1548" name="Google Shape;1548;p43"/>
            <p:cNvSpPr/>
            <p:nvPr/>
          </p:nvSpPr>
          <p:spPr>
            <a:xfrm>
              <a:off x="591277" y="4204878"/>
              <a:ext cx="28296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43"/>
            <p:cNvSpPr/>
            <p:nvPr/>
          </p:nvSpPr>
          <p:spPr>
            <a:xfrm>
              <a:off x="591277" y="4200602"/>
              <a:ext cx="2181900" cy="2724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0" name="Google Shape;1550;p43"/>
          <p:cNvGrpSpPr/>
          <p:nvPr/>
        </p:nvGrpSpPr>
        <p:grpSpPr>
          <a:xfrm>
            <a:off x="4563574" y="3994480"/>
            <a:ext cx="2830388" cy="276068"/>
            <a:chOff x="584914" y="4196492"/>
            <a:chExt cx="2830388" cy="276068"/>
          </a:xfrm>
        </p:grpSpPr>
        <p:sp>
          <p:nvSpPr>
            <p:cNvPr id="1551" name="Google Shape;1551;p43"/>
            <p:cNvSpPr/>
            <p:nvPr/>
          </p:nvSpPr>
          <p:spPr>
            <a:xfrm>
              <a:off x="585702" y="4200160"/>
              <a:ext cx="28296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3"/>
            <p:cNvSpPr/>
            <p:nvPr/>
          </p:nvSpPr>
          <p:spPr>
            <a:xfrm>
              <a:off x="584914" y="4196492"/>
              <a:ext cx="469800" cy="2724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43"/>
          <p:cNvGrpSpPr/>
          <p:nvPr/>
        </p:nvGrpSpPr>
        <p:grpSpPr>
          <a:xfrm>
            <a:off x="7625168" y="2328377"/>
            <a:ext cx="59576" cy="2752374"/>
            <a:chOff x="11545049" y="2425451"/>
            <a:chExt cx="59576" cy="2752374"/>
          </a:xfrm>
        </p:grpSpPr>
        <p:sp>
          <p:nvSpPr>
            <p:cNvPr id="1554" name="Google Shape;1554;p43"/>
            <p:cNvSpPr/>
            <p:nvPr/>
          </p:nvSpPr>
          <p:spPr>
            <a:xfrm>
              <a:off x="11545049" y="2425451"/>
              <a:ext cx="59576" cy="2752374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3"/>
            <p:cNvSpPr/>
            <p:nvPr/>
          </p:nvSpPr>
          <p:spPr>
            <a:xfrm>
              <a:off x="11545049" y="2430258"/>
              <a:ext cx="59576" cy="262878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43"/>
          <p:cNvGrpSpPr/>
          <p:nvPr/>
        </p:nvGrpSpPr>
        <p:grpSpPr>
          <a:xfrm>
            <a:off x="7104297" y="2086733"/>
            <a:ext cx="234004" cy="647177"/>
            <a:chOff x="7146526" y="2197525"/>
            <a:chExt cx="234004" cy="647177"/>
          </a:xfrm>
        </p:grpSpPr>
        <p:pic>
          <p:nvPicPr>
            <p:cNvPr id="1557" name="Google Shape;1557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58" name="Google Shape;1558;p43"/>
            <p:cNvCxnSpPr/>
            <p:nvPr/>
          </p:nvCxnSpPr>
          <p:spPr>
            <a:xfrm>
              <a:off x="7263528" y="2391882"/>
              <a:ext cx="0" cy="45282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59" name="Google Shape;1559;p43"/>
          <p:cNvGrpSpPr/>
          <p:nvPr/>
        </p:nvGrpSpPr>
        <p:grpSpPr>
          <a:xfrm>
            <a:off x="7104297" y="2913112"/>
            <a:ext cx="234004" cy="647177"/>
            <a:chOff x="7146526" y="2197525"/>
            <a:chExt cx="234004" cy="647177"/>
          </a:xfrm>
        </p:grpSpPr>
        <p:pic>
          <p:nvPicPr>
            <p:cNvPr id="1560" name="Google Shape;1560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61" name="Google Shape;1561;p43"/>
            <p:cNvCxnSpPr/>
            <p:nvPr/>
          </p:nvCxnSpPr>
          <p:spPr>
            <a:xfrm>
              <a:off x="7263528" y="2391882"/>
              <a:ext cx="0" cy="45282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62" name="Google Shape;1562;p43"/>
          <p:cNvGrpSpPr/>
          <p:nvPr/>
        </p:nvGrpSpPr>
        <p:grpSpPr>
          <a:xfrm>
            <a:off x="7104297" y="3739491"/>
            <a:ext cx="234004" cy="576937"/>
            <a:chOff x="7146526" y="2197525"/>
            <a:chExt cx="234004" cy="576937"/>
          </a:xfrm>
        </p:grpSpPr>
        <p:pic>
          <p:nvPicPr>
            <p:cNvPr id="1563" name="Google Shape;1563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64" name="Google Shape;1564;p43"/>
            <p:cNvCxnSpPr/>
            <p:nvPr/>
          </p:nvCxnSpPr>
          <p:spPr>
            <a:xfrm>
              <a:off x="7263528" y="2391882"/>
              <a:ext cx="0" cy="38258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65" name="Google Shape;1565;p43"/>
          <p:cNvGrpSpPr/>
          <p:nvPr/>
        </p:nvGrpSpPr>
        <p:grpSpPr>
          <a:xfrm>
            <a:off x="7104297" y="4565869"/>
            <a:ext cx="234004" cy="576712"/>
            <a:chOff x="7146526" y="2197525"/>
            <a:chExt cx="234004" cy="576712"/>
          </a:xfrm>
        </p:grpSpPr>
        <p:pic>
          <p:nvPicPr>
            <p:cNvPr id="1566" name="Google Shape;1566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67" name="Google Shape;1567;p43"/>
            <p:cNvCxnSpPr/>
            <p:nvPr/>
          </p:nvCxnSpPr>
          <p:spPr>
            <a:xfrm>
              <a:off x="7263528" y="2391882"/>
              <a:ext cx="0" cy="382355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68" name="Google Shape;1568;p43">
            <a:hlinkClick action="ppaction://hlinksldjump" r:id="rId5"/>
          </p:cNvPr>
          <p:cNvSpPr txBox="1"/>
          <p:nvPr/>
        </p:nvSpPr>
        <p:spPr>
          <a:xfrm>
            <a:off x="5050826" y="5572050"/>
            <a:ext cx="19638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 practicing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9" name="Google Shape;1569;p43"/>
          <p:cNvSpPr txBox="1"/>
          <p:nvPr/>
        </p:nvSpPr>
        <p:spPr>
          <a:xfrm>
            <a:off x="4479988" y="199642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Distribute Multiplication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ey circle with a white letter in it&#10;&#10;Description automatically generated" id="1570" name="Google Shape;1570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82250" y="2056775"/>
            <a:ext cx="279507" cy="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1" name="Google Shape;1571;p43"/>
          <p:cNvSpPr txBox="1"/>
          <p:nvPr/>
        </p:nvSpPr>
        <p:spPr>
          <a:xfrm>
            <a:off x="4479975" y="278685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ey circle with a white letter in it&#10;&#10;Description automatically generated" id="1572" name="Google Shape;1572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70275" y="2847212"/>
            <a:ext cx="279507" cy="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3" name="Google Shape;1573;p43"/>
          <p:cNvSpPr txBox="1"/>
          <p:nvPr/>
        </p:nvSpPr>
        <p:spPr>
          <a:xfrm>
            <a:off x="4479988" y="3577288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Complex Division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ey circle with a white letter in it&#10;&#10;Description automatically generated" id="1574" name="Google Shape;1574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92975" y="3637637"/>
            <a:ext cx="279507" cy="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5" name="Google Shape;1575;p43"/>
          <p:cNvSpPr txBox="1"/>
          <p:nvPr/>
        </p:nvSpPr>
        <p:spPr>
          <a:xfrm>
            <a:off x="4479963" y="435437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ey circle with a white letter in it&#10;&#10;Description automatically generated" id="1576" name="Google Shape;1576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35100" y="4414725"/>
            <a:ext cx="279525" cy="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7" name="Google Shape;1577;p43"/>
          <p:cNvSpPr txBox="1"/>
          <p:nvPr/>
        </p:nvSpPr>
        <p:spPr>
          <a:xfrm>
            <a:off x="320040" y="289560"/>
            <a:ext cx="9300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2680671d83d_0_2108"/>
          <p:cNvSpPr/>
          <p:nvPr/>
        </p:nvSpPr>
        <p:spPr>
          <a:xfrm>
            <a:off x="4253242" y="308848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3" name="Google Shape;1583;g2680671d83d_0_2108"/>
          <p:cNvGrpSpPr/>
          <p:nvPr/>
        </p:nvGrpSpPr>
        <p:grpSpPr>
          <a:xfrm>
            <a:off x="4671036" y="898033"/>
            <a:ext cx="2926120" cy="646500"/>
            <a:chOff x="8643461" y="1038258"/>
            <a:chExt cx="2926120" cy="646500"/>
          </a:xfrm>
        </p:grpSpPr>
        <p:sp>
          <p:nvSpPr>
            <p:cNvPr id="1584" name="Google Shape;1584;g2680671d83d_0_2108"/>
            <p:cNvSpPr txBox="1"/>
            <p:nvPr/>
          </p:nvSpPr>
          <p:spPr>
            <a:xfrm>
              <a:off x="9236781" y="1038258"/>
              <a:ext cx="2332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 the exercise you want to solve next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85" name="Google Shape;1585;g2680671d83d_0_210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43461" y="1107386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6" name="Google Shape;1586;g2680671d83d_0_2108"/>
          <p:cNvSpPr txBox="1"/>
          <p:nvPr/>
        </p:nvSpPr>
        <p:spPr>
          <a:xfrm>
            <a:off x="4453941" y="2222845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7" name="Google Shape;1587;g2680671d83d_0_2108"/>
          <p:cNvSpPr txBox="1"/>
          <p:nvPr/>
        </p:nvSpPr>
        <p:spPr>
          <a:xfrm>
            <a:off x="4453941" y="2513212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g2680671d83d_0_2108"/>
          <p:cNvSpPr txBox="1"/>
          <p:nvPr/>
        </p:nvSpPr>
        <p:spPr>
          <a:xfrm>
            <a:off x="4453941" y="2803579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9" name="Google Shape;1589;g2680671d83d_0_2108"/>
          <p:cNvSpPr txBox="1"/>
          <p:nvPr/>
        </p:nvSpPr>
        <p:spPr>
          <a:xfrm>
            <a:off x="4453941" y="3093946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g2680671d83d_0_2108"/>
          <p:cNvSpPr txBox="1"/>
          <p:nvPr/>
        </p:nvSpPr>
        <p:spPr>
          <a:xfrm>
            <a:off x="4453941" y="3384313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g2680671d83d_0_2108"/>
          <p:cNvSpPr txBox="1"/>
          <p:nvPr/>
        </p:nvSpPr>
        <p:spPr>
          <a:xfrm>
            <a:off x="4453941" y="3674680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g2680671d83d_0_2108"/>
          <p:cNvSpPr txBox="1"/>
          <p:nvPr/>
        </p:nvSpPr>
        <p:spPr>
          <a:xfrm>
            <a:off x="4453941" y="3965047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g2680671d83d_0_2108"/>
          <p:cNvSpPr txBox="1"/>
          <p:nvPr/>
        </p:nvSpPr>
        <p:spPr>
          <a:xfrm>
            <a:off x="4453941" y="4255414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4" name="Google Shape;1594;g2680671d83d_0_2108"/>
          <p:cNvSpPr txBox="1"/>
          <p:nvPr/>
        </p:nvSpPr>
        <p:spPr>
          <a:xfrm>
            <a:off x="4453941" y="4545781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5" name="Google Shape;1595;g2680671d83d_0_2108"/>
          <p:cNvSpPr txBox="1"/>
          <p:nvPr/>
        </p:nvSpPr>
        <p:spPr>
          <a:xfrm>
            <a:off x="4453941" y="4836150"/>
            <a:ext cx="88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6" name="Google Shape;1596;g2680671d83d_0_2108"/>
          <p:cNvGrpSpPr/>
          <p:nvPr/>
        </p:nvGrpSpPr>
        <p:grpSpPr>
          <a:xfrm>
            <a:off x="5317497" y="2298945"/>
            <a:ext cx="2063869" cy="2741254"/>
            <a:chOff x="9290009" y="2459513"/>
            <a:chExt cx="2373900" cy="2741254"/>
          </a:xfrm>
        </p:grpSpPr>
        <p:grpSp>
          <p:nvGrpSpPr>
            <p:cNvPr id="1597" name="Google Shape;1597;g2680671d83d_0_2108"/>
            <p:cNvGrpSpPr/>
            <p:nvPr/>
          </p:nvGrpSpPr>
          <p:grpSpPr>
            <a:xfrm>
              <a:off x="9290009" y="2459513"/>
              <a:ext cx="2373900" cy="131100"/>
              <a:chOff x="9290009" y="2273774"/>
              <a:chExt cx="2373900" cy="131100"/>
            </a:xfrm>
          </p:grpSpPr>
          <p:sp>
            <p:nvSpPr>
              <p:cNvPr id="1598" name="Google Shape;1598;g2680671d83d_0_2108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g2680671d83d_0_2108"/>
              <p:cNvSpPr/>
              <p:nvPr/>
            </p:nvSpPr>
            <p:spPr>
              <a:xfrm>
                <a:off x="9290009" y="2276373"/>
                <a:ext cx="19971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0" name="Google Shape;1600;g2680671d83d_0_2108"/>
            <p:cNvGrpSpPr/>
            <p:nvPr/>
          </p:nvGrpSpPr>
          <p:grpSpPr>
            <a:xfrm>
              <a:off x="9290009" y="2749530"/>
              <a:ext cx="2373900" cy="131100"/>
              <a:chOff x="9290009" y="2273774"/>
              <a:chExt cx="2373900" cy="131100"/>
            </a:xfrm>
          </p:grpSpPr>
          <p:sp>
            <p:nvSpPr>
              <p:cNvPr id="1601" name="Google Shape;1601;g2680671d83d_0_2108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g2680671d83d_0_2108"/>
              <p:cNvSpPr/>
              <p:nvPr/>
            </p:nvSpPr>
            <p:spPr>
              <a:xfrm>
                <a:off x="9290009" y="2276373"/>
                <a:ext cx="16065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3" name="Google Shape;1603;g2680671d83d_0_2108"/>
            <p:cNvGrpSpPr/>
            <p:nvPr/>
          </p:nvGrpSpPr>
          <p:grpSpPr>
            <a:xfrm>
              <a:off x="9290009" y="3039547"/>
              <a:ext cx="2373900" cy="131100"/>
              <a:chOff x="9290009" y="2273774"/>
              <a:chExt cx="2373900" cy="131100"/>
            </a:xfrm>
          </p:grpSpPr>
          <p:sp>
            <p:nvSpPr>
              <p:cNvPr id="1604" name="Google Shape;1604;g2680671d83d_0_2108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g2680671d83d_0_2108"/>
              <p:cNvSpPr/>
              <p:nvPr/>
            </p:nvSpPr>
            <p:spPr>
              <a:xfrm>
                <a:off x="9290009" y="2276373"/>
                <a:ext cx="13923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6" name="Google Shape;1606;g2680671d83d_0_2108"/>
            <p:cNvGrpSpPr/>
            <p:nvPr/>
          </p:nvGrpSpPr>
          <p:grpSpPr>
            <a:xfrm>
              <a:off x="9290009" y="3329564"/>
              <a:ext cx="2373900" cy="131100"/>
              <a:chOff x="9290009" y="2273774"/>
              <a:chExt cx="2373900" cy="131100"/>
            </a:xfrm>
          </p:grpSpPr>
          <p:sp>
            <p:nvSpPr>
              <p:cNvPr id="1607" name="Google Shape;1607;g2680671d83d_0_2108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8" name="Google Shape;1608;g2680671d83d_0_2108"/>
              <p:cNvSpPr/>
              <p:nvPr/>
            </p:nvSpPr>
            <p:spPr>
              <a:xfrm>
                <a:off x="9290009" y="2276373"/>
                <a:ext cx="12939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9" name="Google Shape;1609;g2680671d83d_0_2108"/>
            <p:cNvGrpSpPr/>
            <p:nvPr/>
          </p:nvGrpSpPr>
          <p:grpSpPr>
            <a:xfrm>
              <a:off x="9290009" y="3619581"/>
              <a:ext cx="2373900" cy="131100"/>
              <a:chOff x="9290009" y="2273774"/>
              <a:chExt cx="2373900" cy="131100"/>
            </a:xfrm>
          </p:grpSpPr>
          <p:sp>
            <p:nvSpPr>
              <p:cNvPr id="1610" name="Google Shape;1610;g2680671d83d_0_2108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1" name="Google Shape;1611;g2680671d83d_0_2108"/>
              <p:cNvSpPr/>
              <p:nvPr/>
            </p:nvSpPr>
            <p:spPr>
              <a:xfrm>
                <a:off x="9290009" y="2276373"/>
                <a:ext cx="11541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2" name="Google Shape;1612;g2680671d83d_0_2108"/>
            <p:cNvGrpSpPr/>
            <p:nvPr/>
          </p:nvGrpSpPr>
          <p:grpSpPr>
            <a:xfrm>
              <a:off x="9290009" y="3909598"/>
              <a:ext cx="2373900" cy="131100"/>
              <a:chOff x="9290009" y="2273774"/>
              <a:chExt cx="2373900" cy="131100"/>
            </a:xfrm>
          </p:grpSpPr>
          <p:sp>
            <p:nvSpPr>
              <p:cNvPr id="1613" name="Google Shape;1613;g2680671d83d_0_2108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4" name="Google Shape;1614;g2680671d83d_0_2108"/>
              <p:cNvSpPr/>
              <p:nvPr/>
            </p:nvSpPr>
            <p:spPr>
              <a:xfrm>
                <a:off x="9290009" y="2276373"/>
                <a:ext cx="10605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5" name="Google Shape;1615;g2680671d83d_0_2108"/>
            <p:cNvGrpSpPr/>
            <p:nvPr/>
          </p:nvGrpSpPr>
          <p:grpSpPr>
            <a:xfrm>
              <a:off x="9290009" y="4199615"/>
              <a:ext cx="2373900" cy="131100"/>
              <a:chOff x="9290009" y="2273774"/>
              <a:chExt cx="2373900" cy="131100"/>
            </a:xfrm>
          </p:grpSpPr>
          <p:sp>
            <p:nvSpPr>
              <p:cNvPr id="1616" name="Google Shape;1616;g2680671d83d_0_2108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7" name="Google Shape;1617;g2680671d83d_0_2108"/>
              <p:cNvSpPr/>
              <p:nvPr/>
            </p:nvSpPr>
            <p:spPr>
              <a:xfrm>
                <a:off x="9290009" y="2276373"/>
                <a:ext cx="6111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8" name="Google Shape;1618;g2680671d83d_0_2108"/>
            <p:cNvGrpSpPr/>
            <p:nvPr/>
          </p:nvGrpSpPr>
          <p:grpSpPr>
            <a:xfrm>
              <a:off x="9290009" y="4489632"/>
              <a:ext cx="2373900" cy="131100"/>
              <a:chOff x="9290009" y="2273774"/>
              <a:chExt cx="2373900" cy="131100"/>
            </a:xfrm>
          </p:grpSpPr>
          <p:sp>
            <p:nvSpPr>
              <p:cNvPr id="1619" name="Google Shape;1619;g2680671d83d_0_2108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0" name="Google Shape;1620;g2680671d83d_0_2108"/>
              <p:cNvSpPr/>
              <p:nvPr/>
            </p:nvSpPr>
            <p:spPr>
              <a:xfrm>
                <a:off x="9290010" y="2276373"/>
                <a:ext cx="4923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1" name="Google Shape;1621;g2680671d83d_0_2108"/>
            <p:cNvGrpSpPr/>
            <p:nvPr/>
          </p:nvGrpSpPr>
          <p:grpSpPr>
            <a:xfrm>
              <a:off x="9290009" y="4779649"/>
              <a:ext cx="2373900" cy="131100"/>
              <a:chOff x="9290009" y="2273774"/>
              <a:chExt cx="2373900" cy="131100"/>
            </a:xfrm>
          </p:grpSpPr>
          <p:sp>
            <p:nvSpPr>
              <p:cNvPr id="1622" name="Google Shape;1622;g2680671d83d_0_2108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3" name="Google Shape;1623;g2680671d83d_0_2108"/>
              <p:cNvSpPr/>
              <p:nvPr/>
            </p:nvSpPr>
            <p:spPr>
              <a:xfrm>
                <a:off x="9290010" y="2276373"/>
                <a:ext cx="555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4" name="Google Shape;1624;g2680671d83d_0_2108"/>
            <p:cNvGrpSpPr/>
            <p:nvPr/>
          </p:nvGrpSpPr>
          <p:grpSpPr>
            <a:xfrm>
              <a:off x="9290009" y="5069667"/>
              <a:ext cx="2373900" cy="131100"/>
              <a:chOff x="9290009" y="2273774"/>
              <a:chExt cx="2373900" cy="131100"/>
            </a:xfrm>
          </p:grpSpPr>
          <p:sp>
            <p:nvSpPr>
              <p:cNvPr id="1625" name="Google Shape;1625;g2680671d83d_0_2108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6" name="Google Shape;1626;g2680671d83d_0_2108"/>
              <p:cNvSpPr/>
              <p:nvPr/>
            </p:nvSpPr>
            <p:spPr>
              <a:xfrm>
                <a:off x="9290009" y="2276373"/>
                <a:ext cx="456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27" name="Google Shape;1627;g2680671d83d_0_2108"/>
          <p:cNvGrpSpPr/>
          <p:nvPr/>
        </p:nvGrpSpPr>
        <p:grpSpPr>
          <a:xfrm>
            <a:off x="7572624" y="2285226"/>
            <a:ext cx="59700" cy="2752500"/>
            <a:chOff x="11545049" y="2425451"/>
            <a:chExt cx="59700" cy="2752500"/>
          </a:xfrm>
        </p:grpSpPr>
        <p:sp>
          <p:nvSpPr>
            <p:cNvPr id="1628" name="Google Shape;1628;g2680671d83d_0_2108"/>
            <p:cNvSpPr/>
            <p:nvPr/>
          </p:nvSpPr>
          <p:spPr>
            <a:xfrm>
              <a:off x="11545049" y="2425451"/>
              <a:ext cx="59700" cy="275250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g2680671d83d_0_2108"/>
            <p:cNvSpPr/>
            <p:nvPr/>
          </p:nvSpPr>
          <p:spPr>
            <a:xfrm>
              <a:off x="11545049" y="2430258"/>
              <a:ext cx="59700" cy="262800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0" name="Google Shape;1630;g2680671d83d_0_2108"/>
          <p:cNvSpPr txBox="1"/>
          <p:nvPr/>
        </p:nvSpPr>
        <p:spPr>
          <a:xfrm>
            <a:off x="4447957" y="1905265"/>
            <a:ext cx="259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Your mastery of skills in these exercises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1" name="Google Shape;1631;g2680671d83d_0_2108"/>
          <p:cNvGrpSpPr/>
          <p:nvPr/>
        </p:nvGrpSpPr>
        <p:grpSpPr>
          <a:xfrm>
            <a:off x="7157972" y="1906687"/>
            <a:ext cx="499312" cy="276900"/>
            <a:chOff x="12050185" y="1943726"/>
            <a:chExt cx="499312" cy="276900"/>
          </a:xfrm>
        </p:grpSpPr>
        <p:cxnSp>
          <p:nvCxnSpPr>
            <p:cNvPr id="1632" name="Google Shape;1632;g2680671d83d_0_2108"/>
            <p:cNvCxnSpPr/>
            <p:nvPr/>
          </p:nvCxnSpPr>
          <p:spPr>
            <a:xfrm rot="10800000">
              <a:off x="12139294" y="2018311"/>
              <a:ext cx="0" cy="1278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633" name="Google Shape;1633;g2680671d83d_0_2108"/>
            <p:cNvSpPr txBox="1"/>
            <p:nvPr/>
          </p:nvSpPr>
          <p:spPr>
            <a:xfrm>
              <a:off x="12108497" y="1943726"/>
              <a:ext cx="44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Sort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g2680671d83d_0_2108"/>
            <p:cNvSpPr/>
            <p:nvPr/>
          </p:nvSpPr>
          <p:spPr>
            <a:xfrm>
              <a:off x="12050185" y="1971666"/>
              <a:ext cx="473700" cy="2259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2680671d83d_0_1656"/>
          <p:cNvSpPr/>
          <p:nvPr/>
        </p:nvSpPr>
        <p:spPr>
          <a:xfrm>
            <a:off x="4253250" y="308850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0" name="Google Shape;1640;g2680671d83d_0_1656"/>
          <p:cNvGrpSpPr/>
          <p:nvPr/>
        </p:nvGrpSpPr>
        <p:grpSpPr>
          <a:xfrm>
            <a:off x="4671044" y="579979"/>
            <a:ext cx="2926120" cy="646500"/>
            <a:chOff x="8643461" y="1038258"/>
            <a:chExt cx="2926120" cy="646500"/>
          </a:xfrm>
        </p:grpSpPr>
        <p:sp>
          <p:nvSpPr>
            <p:cNvPr id="1641" name="Google Shape;1641;g2680671d83d_0_1656"/>
            <p:cNvSpPr txBox="1"/>
            <p:nvPr/>
          </p:nvSpPr>
          <p:spPr>
            <a:xfrm>
              <a:off x="9236781" y="1038258"/>
              <a:ext cx="2332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 the exercise you want to solve next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42" name="Google Shape;1642;g2680671d83d_0_16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43461" y="1107386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43" name="Google Shape;1643;g2680671d83d_0_1656"/>
          <p:cNvSpPr txBox="1"/>
          <p:nvPr/>
        </p:nvSpPr>
        <p:spPr>
          <a:xfrm>
            <a:off x="5394793" y="5808230"/>
            <a:ext cx="14136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4" name="Google Shape;1644;g2680671d83d_0_1656"/>
          <p:cNvSpPr/>
          <p:nvPr/>
        </p:nvSpPr>
        <p:spPr>
          <a:xfrm>
            <a:off x="4445237" y="2599728"/>
            <a:ext cx="3078900" cy="289200"/>
          </a:xfrm>
          <a:prstGeom prst="roundRect">
            <a:avLst>
              <a:gd fmla="val 8507" name="adj"/>
            </a:avLst>
          </a:prstGeom>
          <a:solidFill>
            <a:srgbClr val="E4B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5" name="Google Shape;1645;g2680671d83d_0_1656"/>
          <p:cNvSpPr txBox="1"/>
          <p:nvPr/>
        </p:nvSpPr>
        <p:spPr>
          <a:xfrm>
            <a:off x="4453949" y="1733694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6" name="Google Shape;1646;g2680671d83d_0_1656"/>
          <p:cNvSpPr txBox="1"/>
          <p:nvPr/>
        </p:nvSpPr>
        <p:spPr>
          <a:xfrm>
            <a:off x="4453949" y="2024061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g2680671d83d_0_1656"/>
          <p:cNvSpPr txBox="1"/>
          <p:nvPr/>
        </p:nvSpPr>
        <p:spPr>
          <a:xfrm>
            <a:off x="4453949" y="2314428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g2680671d83d_0_1656"/>
          <p:cNvSpPr txBox="1"/>
          <p:nvPr/>
        </p:nvSpPr>
        <p:spPr>
          <a:xfrm>
            <a:off x="4453949" y="2604795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9" name="Google Shape;1649;g2680671d83d_0_1656"/>
          <p:cNvGrpSpPr/>
          <p:nvPr/>
        </p:nvGrpSpPr>
        <p:grpSpPr>
          <a:xfrm>
            <a:off x="5317505" y="1809794"/>
            <a:ext cx="2063869" cy="131100"/>
            <a:chOff x="9290009" y="2273774"/>
            <a:chExt cx="2373900" cy="131100"/>
          </a:xfrm>
        </p:grpSpPr>
        <p:sp>
          <p:nvSpPr>
            <p:cNvPr id="1650" name="Google Shape;1650;g2680671d83d_0_1656"/>
            <p:cNvSpPr/>
            <p:nvPr/>
          </p:nvSpPr>
          <p:spPr>
            <a:xfrm>
              <a:off x="9290009" y="2273774"/>
              <a:ext cx="2373900" cy="13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g2680671d83d_0_1656"/>
            <p:cNvSpPr/>
            <p:nvPr/>
          </p:nvSpPr>
          <p:spPr>
            <a:xfrm>
              <a:off x="9290009" y="2276373"/>
              <a:ext cx="1997100" cy="1260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2" name="Google Shape;1652;g2680671d83d_0_1656"/>
          <p:cNvGrpSpPr/>
          <p:nvPr/>
        </p:nvGrpSpPr>
        <p:grpSpPr>
          <a:xfrm>
            <a:off x="5317505" y="2099811"/>
            <a:ext cx="2063869" cy="131100"/>
            <a:chOff x="9290009" y="2273774"/>
            <a:chExt cx="2373900" cy="131100"/>
          </a:xfrm>
        </p:grpSpPr>
        <p:sp>
          <p:nvSpPr>
            <p:cNvPr id="1653" name="Google Shape;1653;g2680671d83d_0_1656"/>
            <p:cNvSpPr/>
            <p:nvPr/>
          </p:nvSpPr>
          <p:spPr>
            <a:xfrm>
              <a:off x="9290009" y="2273774"/>
              <a:ext cx="2373900" cy="13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g2680671d83d_0_1656"/>
            <p:cNvSpPr/>
            <p:nvPr/>
          </p:nvSpPr>
          <p:spPr>
            <a:xfrm>
              <a:off x="9290009" y="2276373"/>
              <a:ext cx="1606500" cy="1260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5" name="Google Shape;1655;g2680671d83d_0_1656"/>
          <p:cNvGrpSpPr/>
          <p:nvPr/>
        </p:nvGrpSpPr>
        <p:grpSpPr>
          <a:xfrm>
            <a:off x="5317505" y="2389828"/>
            <a:ext cx="2063869" cy="131100"/>
            <a:chOff x="9290009" y="2273774"/>
            <a:chExt cx="2373900" cy="131100"/>
          </a:xfrm>
        </p:grpSpPr>
        <p:sp>
          <p:nvSpPr>
            <p:cNvPr id="1656" name="Google Shape;1656;g2680671d83d_0_1656"/>
            <p:cNvSpPr/>
            <p:nvPr/>
          </p:nvSpPr>
          <p:spPr>
            <a:xfrm>
              <a:off x="9290009" y="2273774"/>
              <a:ext cx="2373900" cy="13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g2680671d83d_0_1656"/>
            <p:cNvSpPr/>
            <p:nvPr/>
          </p:nvSpPr>
          <p:spPr>
            <a:xfrm>
              <a:off x="9290009" y="2276373"/>
              <a:ext cx="1392300" cy="1260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8" name="Google Shape;1658;g2680671d83d_0_1656"/>
          <p:cNvGrpSpPr/>
          <p:nvPr/>
        </p:nvGrpSpPr>
        <p:grpSpPr>
          <a:xfrm>
            <a:off x="5317505" y="2679845"/>
            <a:ext cx="2063869" cy="131100"/>
            <a:chOff x="9290009" y="2273774"/>
            <a:chExt cx="2373900" cy="131100"/>
          </a:xfrm>
        </p:grpSpPr>
        <p:sp>
          <p:nvSpPr>
            <p:cNvPr id="1659" name="Google Shape;1659;g2680671d83d_0_1656"/>
            <p:cNvSpPr/>
            <p:nvPr/>
          </p:nvSpPr>
          <p:spPr>
            <a:xfrm>
              <a:off x="9290009" y="2273774"/>
              <a:ext cx="2373900" cy="13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g2680671d83d_0_1656"/>
            <p:cNvSpPr/>
            <p:nvPr/>
          </p:nvSpPr>
          <p:spPr>
            <a:xfrm>
              <a:off x="9290009" y="2276373"/>
              <a:ext cx="1293900" cy="1260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1" name="Google Shape;1661;g2680671d83d_0_1656"/>
          <p:cNvGrpSpPr/>
          <p:nvPr/>
        </p:nvGrpSpPr>
        <p:grpSpPr>
          <a:xfrm>
            <a:off x="7572632" y="1796076"/>
            <a:ext cx="59700" cy="1092600"/>
            <a:chOff x="11545049" y="2425452"/>
            <a:chExt cx="59700" cy="1092600"/>
          </a:xfrm>
        </p:grpSpPr>
        <p:sp>
          <p:nvSpPr>
            <p:cNvPr id="1662" name="Google Shape;1662;g2680671d83d_0_1656"/>
            <p:cNvSpPr/>
            <p:nvPr/>
          </p:nvSpPr>
          <p:spPr>
            <a:xfrm>
              <a:off x="11545049" y="2425452"/>
              <a:ext cx="59700" cy="109260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g2680671d83d_0_1656"/>
            <p:cNvSpPr/>
            <p:nvPr/>
          </p:nvSpPr>
          <p:spPr>
            <a:xfrm>
              <a:off x="11545049" y="2430258"/>
              <a:ext cx="59700" cy="262800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4" name="Google Shape;1664;g2680671d83d_0_1656"/>
          <p:cNvGrpSpPr/>
          <p:nvPr/>
        </p:nvGrpSpPr>
        <p:grpSpPr>
          <a:xfrm>
            <a:off x="7157980" y="1417536"/>
            <a:ext cx="499312" cy="276900"/>
            <a:chOff x="12050185" y="1943726"/>
            <a:chExt cx="499312" cy="276900"/>
          </a:xfrm>
        </p:grpSpPr>
        <p:cxnSp>
          <p:nvCxnSpPr>
            <p:cNvPr id="1665" name="Google Shape;1665;g2680671d83d_0_1656"/>
            <p:cNvCxnSpPr/>
            <p:nvPr/>
          </p:nvCxnSpPr>
          <p:spPr>
            <a:xfrm rot="10800000">
              <a:off x="12139294" y="2018311"/>
              <a:ext cx="0" cy="1278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666" name="Google Shape;1666;g2680671d83d_0_1656"/>
            <p:cNvSpPr txBox="1"/>
            <p:nvPr/>
          </p:nvSpPr>
          <p:spPr>
            <a:xfrm>
              <a:off x="12108497" y="1943726"/>
              <a:ext cx="44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Sort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g2680671d83d_0_1656"/>
            <p:cNvSpPr/>
            <p:nvPr/>
          </p:nvSpPr>
          <p:spPr>
            <a:xfrm>
              <a:off x="12050185" y="1971666"/>
              <a:ext cx="473700" cy="2259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8" name="Google Shape;1668;g2680671d83d_0_1656"/>
          <p:cNvSpPr/>
          <p:nvPr/>
        </p:nvSpPr>
        <p:spPr>
          <a:xfrm>
            <a:off x="4594593" y="4343190"/>
            <a:ext cx="3036300" cy="17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9" name="Google Shape;1669;g2680671d83d_0_1656"/>
          <p:cNvSpPr/>
          <p:nvPr/>
        </p:nvSpPr>
        <p:spPr>
          <a:xfrm>
            <a:off x="4573658" y="4344128"/>
            <a:ext cx="2181900" cy="175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0" name="Google Shape;1670;g2680671d83d_0_16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8723" y="4059511"/>
            <a:ext cx="234004" cy="207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cxnSp>
        <p:nvCxnSpPr>
          <p:cNvPr id="1671" name="Google Shape;1671;g2680671d83d_0_1656"/>
          <p:cNvCxnSpPr/>
          <p:nvPr/>
        </p:nvCxnSpPr>
        <p:spPr>
          <a:xfrm flipH="1">
            <a:off x="7431395" y="4256427"/>
            <a:ext cx="3300" cy="3156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2" name="Google Shape;1672;g2680671d83d_0_1656"/>
          <p:cNvSpPr/>
          <p:nvPr/>
        </p:nvSpPr>
        <p:spPr>
          <a:xfrm>
            <a:off x="6757950" y="4343662"/>
            <a:ext cx="3600" cy="175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3" name="Google Shape;1673;g2680671d83d_0_1656"/>
          <p:cNvSpPr/>
          <p:nvPr/>
        </p:nvSpPr>
        <p:spPr>
          <a:xfrm>
            <a:off x="4578993" y="4862240"/>
            <a:ext cx="3036300" cy="18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4" name="Google Shape;1674;g2680671d83d_0_16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1094" y="4588595"/>
            <a:ext cx="234004" cy="207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cxnSp>
        <p:nvCxnSpPr>
          <p:cNvPr id="1675" name="Google Shape;1675;g2680671d83d_0_1656"/>
          <p:cNvCxnSpPr/>
          <p:nvPr/>
        </p:nvCxnSpPr>
        <p:spPr>
          <a:xfrm flipH="1">
            <a:off x="7403495" y="4775477"/>
            <a:ext cx="15600" cy="2772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6" name="Google Shape;1676;g2680671d83d_0_1656"/>
          <p:cNvSpPr/>
          <p:nvPr/>
        </p:nvSpPr>
        <p:spPr>
          <a:xfrm>
            <a:off x="6036110" y="4861906"/>
            <a:ext cx="285300" cy="18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7" name="Google Shape;1677;g2680671d83d_0_1656"/>
          <p:cNvSpPr/>
          <p:nvPr/>
        </p:nvSpPr>
        <p:spPr>
          <a:xfrm>
            <a:off x="4578862" y="5369663"/>
            <a:ext cx="3036300" cy="18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8" name="Google Shape;1678;g2680671d83d_0_1656"/>
          <p:cNvSpPr/>
          <p:nvPr/>
        </p:nvSpPr>
        <p:spPr>
          <a:xfrm>
            <a:off x="4557928" y="5380130"/>
            <a:ext cx="469800" cy="1713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9" name="Google Shape;1679;g2680671d83d_0_16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1094" y="5088802"/>
            <a:ext cx="234004" cy="207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cxnSp>
        <p:nvCxnSpPr>
          <p:cNvPr id="1680" name="Google Shape;1680;g2680671d83d_0_1656"/>
          <p:cNvCxnSpPr/>
          <p:nvPr/>
        </p:nvCxnSpPr>
        <p:spPr>
          <a:xfrm flipH="1">
            <a:off x="7403364" y="5282900"/>
            <a:ext cx="15600" cy="2772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1" name="Google Shape;1681;g2680671d83d_0_1656"/>
          <p:cNvSpPr/>
          <p:nvPr/>
        </p:nvSpPr>
        <p:spPr>
          <a:xfrm>
            <a:off x="5037774" y="5371600"/>
            <a:ext cx="3600" cy="186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2" name="Google Shape;1682;g2680671d83d_0_1656"/>
          <p:cNvSpPr txBox="1"/>
          <p:nvPr/>
        </p:nvSpPr>
        <p:spPr>
          <a:xfrm>
            <a:off x="4570613" y="3107364"/>
            <a:ext cx="316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Solving this exercise</a:t>
            </a:r>
            <a:r>
              <a:rPr b="1" i="0" lang="en-GB" sz="1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change your mastery as follows in the: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3" name="Google Shape;1683;g2680671d83d_0_1656"/>
          <p:cNvSpPr txBox="1"/>
          <p:nvPr/>
        </p:nvSpPr>
        <p:spPr>
          <a:xfrm>
            <a:off x="4447965" y="1409383"/>
            <a:ext cx="259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Your mastery of skills in these exercises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4" name="Google Shape;1684;g2680671d83d_0_1656">
            <a:hlinkClick action="ppaction://hlinksldjump" r:id="rId5"/>
          </p:cNvPr>
          <p:cNvSpPr txBox="1"/>
          <p:nvPr/>
        </p:nvSpPr>
        <p:spPr>
          <a:xfrm>
            <a:off x="6653881" y="3629728"/>
            <a:ext cx="9435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5" name="Google Shape;1685;g2680671d83d_0_1656">
            <a:hlinkClick action="ppaction://hlinksldjump" r:id="rId6"/>
          </p:cNvPr>
          <p:cNvSpPr txBox="1"/>
          <p:nvPr/>
        </p:nvSpPr>
        <p:spPr>
          <a:xfrm>
            <a:off x="4551396" y="3636565"/>
            <a:ext cx="9981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6" name="Google Shape;1686;g2680671d83d_0_1656"/>
          <p:cNvSpPr txBox="1"/>
          <p:nvPr/>
        </p:nvSpPr>
        <p:spPr>
          <a:xfrm>
            <a:off x="5627536" y="3636565"/>
            <a:ext cx="943500" cy="30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usual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7" name="Google Shape;1687;g2680671d83d_0_1656"/>
          <p:cNvSpPr txBox="1"/>
          <p:nvPr/>
        </p:nvSpPr>
        <p:spPr>
          <a:xfrm>
            <a:off x="4489796" y="403509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8" name="Google Shape;1688;g2680671d83d_0_1656"/>
          <p:cNvSpPr txBox="1"/>
          <p:nvPr/>
        </p:nvSpPr>
        <p:spPr>
          <a:xfrm>
            <a:off x="4489796" y="4526002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9" name="Google Shape;1689;g2680671d83d_0_1656"/>
          <p:cNvSpPr txBox="1"/>
          <p:nvPr/>
        </p:nvSpPr>
        <p:spPr>
          <a:xfrm>
            <a:off x="4489783" y="505316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0" name="Google Shape;1690;g2680671d83d_0_1656"/>
          <p:cNvSpPr/>
          <p:nvPr/>
        </p:nvSpPr>
        <p:spPr>
          <a:xfrm>
            <a:off x="4558058" y="4869531"/>
            <a:ext cx="1763351" cy="1791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/>
          <p:nvPr/>
        </p:nvSpPr>
        <p:spPr>
          <a:xfrm>
            <a:off x="4253190" y="495935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2" name="Google Shape;222;p6"/>
          <p:cNvGrpSpPr/>
          <p:nvPr/>
        </p:nvGrpSpPr>
        <p:grpSpPr>
          <a:xfrm>
            <a:off x="4546813" y="2365831"/>
            <a:ext cx="2846236" cy="279529"/>
            <a:chOff x="4589042" y="2476623"/>
            <a:chExt cx="2846236" cy="279529"/>
          </a:xfrm>
        </p:grpSpPr>
        <p:sp>
          <p:nvSpPr>
            <p:cNvPr id="223" name="Google Shape;223;p6"/>
            <p:cNvSpPr/>
            <p:nvPr/>
          </p:nvSpPr>
          <p:spPr>
            <a:xfrm>
              <a:off x="4599213" y="2480786"/>
              <a:ext cx="2836065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4589042" y="2476623"/>
              <a:ext cx="1476400" cy="279529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6"/>
          <p:cNvGrpSpPr/>
          <p:nvPr/>
        </p:nvGrpSpPr>
        <p:grpSpPr>
          <a:xfrm>
            <a:off x="4563574" y="4792554"/>
            <a:ext cx="2831512" cy="274479"/>
            <a:chOff x="583103" y="4188080"/>
            <a:chExt cx="2831512" cy="274479"/>
          </a:xfrm>
        </p:grpSpPr>
        <p:sp>
          <p:nvSpPr>
            <p:cNvPr id="226" name="Google Shape;226;p6"/>
            <p:cNvSpPr/>
            <p:nvPr/>
          </p:nvSpPr>
          <p:spPr>
            <a:xfrm>
              <a:off x="584913" y="4190159"/>
              <a:ext cx="2829702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583103" y="4188080"/>
              <a:ext cx="2737674" cy="2724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" name="Google Shape;228;p6"/>
          <p:cNvGrpSpPr/>
          <p:nvPr/>
        </p:nvGrpSpPr>
        <p:grpSpPr>
          <a:xfrm>
            <a:off x="4563574" y="939575"/>
            <a:ext cx="3002015" cy="923330"/>
            <a:chOff x="4579340" y="1123572"/>
            <a:chExt cx="3002015" cy="923330"/>
          </a:xfrm>
        </p:grpSpPr>
        <p:sp>
          <p:nvSpPr>
            <p:cNvPr id="229" name="Google Shape;229;p6"/>
            <p:cNvSpPr txBox="1"/>
            <p:nvPr/>
          </p:nvSpPr>
          <p:spPr>
            <a:xfrm>
              <a:off x="5172660" y="1123572"/>
              <a:ext cx="2408695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These are your skills. So far, you have mastered </a:t>
              </a:r>
              <a:r>
                <a:rPr b="1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out of 15 </a:t>
              </a: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skills.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0" name="Google Shape;230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" name="Google Shape;231;p6"/>
          <p:cNvGrpSpPr/>
          <p:nvPr/>
        </p:nvGrpSpPr>
        <p:grpSpPr>
          <a:xfrm>
            <a:off x="4563574" y="3176920"/>
            <a:ext cx="2829600" cy="276676"/>
            <a:chOff x="591277" y="4200602"/>
            <a:chExt cx="2829600" cy="276676"/>
          </a:xfrm>
        </p:grpSpPr>
        <p:sp>
          <p:nvSpPr>
            <p:cNvPr id="232" name="Google Shape;232;p6"/>
            <p:cNvSpPr/>
            <p:nvPr/>
          </p:nvSpPr>
          <p:spPr>
            <a:xfrm>
              <a:off x="591277" y="4204878"/>
              <a:ext cx="28296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591277" y="4200602"/>
              <a:ext cx="2181900" cy="2724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6"/>
          <p:cNvGrpSpPr/>
          <p:nvPr/>
        </p:nvGrpSpPr>
        <p:grpSpPr>
          <a:xfrm>
            <a:off x="4563574" y="3994480"/>
            <a:ext cx="2830388" cy="276068"/>
            <a:chOff x="584914" y="4196492"/>
            <a:chExt cx="2830388" cy="276068"/>
          </a:xfrm>
        </p:grpSpPr>
        <p:sp>
          <p:nvSpPr>
            <p:cNvPr id="235" name="Google Shape;235;p6"/>
            <p:cNvSpPr/>
            <p:nvPr/>
          </p:nvSpPr>
          <p:spPr>
            <a:xfrm>
              <a:off x="585702" y="4200160"/>
              <a:ext cx="28296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584914" y="4196492"/>
              <a:ext cx="469800" cy="2724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" name="Google Shape;237;p6"/>
          <p:cNvGrpSpPr/>
          <p:nvPr/>
        </p:nvGrpSpPr>
        <p:grpSpPr>
          <a:xfrm>
            <a:off x="7625168" y="2328377"/>
            <a:ext cx="59576" cy="2752374"/>
            <a:chOff x="11545049" y="2425451"/>
            <a:chExt cx="59576" cy="2752374"/>
          </a:xfrm>
        </p:grpSpPr>
        <p:sp>
          <p:nvSpPr>
            <p:cNvPr id="238" name="Google Shape;238;p6"/>
            <p:cNvSpPr/>
            <p:nvPr/>
          </p:nvSpPr>
          <p:spPr>
            <a:xfrm>
              <a:off x="11545049" y="2425451"/>
              <a:ext cx="59576" cy="2752374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11545049" y="2430258"/>
              <a:ext cx="59576" cy="262878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240;p6"/>
          <p:cNvGrpSpPr/>
          <p:nvPr/>
        </p:nvGrpSpPr>
        <p:grpSpPr>
          <a:xfrm>
            <a:off x="7104297" y="2086733"/>
            <a:ext cx="234004" cy="647177"/>
            <a:chOff x="7146526" y="2197525"/>
            <a:chExt cx="234004" cy="647177"/>
          </a:xfrm>
        </p:grpSpPr>
        <p:pic>
          <p:nvPicPr>
            <p:cNvPr id="241" name="Google Shape;241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2" name="Google Shape;242;p6"/>
            <p:cNvCxnSpPr/>
            <p:nvPr/>
          </p:nvCxnSpPr>
          <p:spPr>
            <a:xfrm>
              <a:off x="7263528" y="2391882"/>
              <a:ext cx="0" cy="45282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43" name="Google Shape;243;p6"/>
          <p:cNvGrpSpPr/>
          <p:nvPr/>
        </p:nvGrpSpPr>
        <p:grpSpPr>
          <a:xfrm>
            <a:off x="7104297" y="2913112"/>
            <a:ext cx="234004" cy="647177"/>
            <a:chOff x="7146526" y="2197525"/>
            <a:chExt cx="234004" cy="647177"/>
          </a:xfrm>
        </p:grpSpPr>
        <p:pic>
          <p:nvPicPr>
            <p:cNvPr id="244" name="Google Shape;244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5" name="Google Shape;245;p6"/>
            <p:cNvCxnSpPr/>
            <p:nvPr/>
          </p:nvCxnSpPr>
          <p:spPr>
            <a:xfrm>
              <a:off x="7263528" y="2391882"/>
              <a:ext cx="0" cy="45282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46" name="Google Shape;246;p6"/>
          <p:cNvGrpSpPr/>
          <p:nvPr/>
        </p:nvGrpSpPr>
        <p:grpSpPr>
          <a:xfrm>
            <a:off x="7104297" y="3739491"/>
            <a:ext cx="234004" cy="576937"/>
            <a:chOff x="7146526" y="2197525"/>
            <a:chExt cx="234004" cy="576937"/>
          </a:xfrm>
        </p:grpSpPr>
        <p:pic>
          <p:nvPicPr>
            <p:cNvPr id="247" name="Google Shape;247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8" name="Google Shape;248;p6"/>
            <p:cNvCxnSpPr/>
            <p:nvPr/>
          </p:nvCxnSpPr>
          <p:spPr>
            <a:xfrm>
              <a:off x="7263528" y="2391882"/>
              <a:ext cx="0" cy="38258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49" name="Google Shape;249;p6"/>
          <p:cNvGrpSpPr/>
          <p:nvPr/>
        </p:nvGrpSpPr>
        <p:grpSpPr>
          <a:xfrm>
            <a:off x="7104297" y="4565869"/>
            <a:ext cx="234004" cy="576712"/>
            <a:chOff x="7146526" y="2197525"/>
            <a:chExt cx="234004" cy="576712"/>
          </a:xfrm>
        </p:grpSpPr>
        <p:pic>
          <p:nvPicPr>
            <p:cNvPr id="250" name="Google Shape;250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1" name="Google Shape;251;p6"/>
            <p:cNvCxnSpPr/>
            <p:nvPr/>
          </p:nvCxnSpPr>
          <p:spPr>
            <a:xfrm>
              <a:off x="7263528" y="2391882"/>
              <a:ext cx="0" cy="382355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2" name="Google Shape;252;p6">
            <a:hlinkClick action="ppaction://hlinksldjump" r:id="rId5"/>
          </p:cNvPr>
          <p:cNvSpPr txBox="1"/>
          <p:nvPr/>
        </p:nvSpPr>
        <p:spPr>
          <a:xfrm>
            <a:off x="5050826" y="5572050"/>
            <a:ext cx="19638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 practicing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6"/>
          <p:cNvSpPr txBox="1"/>
          <p:nvPr/>
        </p:nvSpPr>
        <p:spPr>
          <a:xfrm>
            <a:off x="4479988" y="199642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Distribute Multiplication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ey circle with a white letter in it&#10;&#10;Description automatically generated" id="254" name="Google Shape;254;p6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82250" y="2056775"/>
            <a:ext cx="279507" cy="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6"/>
          <p:cNvSpPr txBox="1"/>
          <p:nvPr/>
        </p:nvSpPr>
        <p:spPr>
          <a:xfrm>
            <a:off x="4479975" y="278685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ey circle with a white letter in it&#10;&#10;Description automatically generated" id="256" name="Google Shape;256;p6">
            <a:hlinkClick action="ppaction://hlinksldjump" r:id="rId8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70275" y="2847212"/>
            <a:ext cx="279507" cy="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6"/>
          <p:cNvSpPr txBox="1"/>
          <p:nvPr/>
        </p:nvSpPr>
        <p:spPr>
          <a:xfrm>
            <a:off x="4479988" y="3577288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Complex Division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ey circle with a white letter in it&#10;&#10;Description automatically generated" id="258" name="Google Shape;258;p6">
            <a:hlinkClick action="ppaction://hlinksldjump" r:id="rId9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92975" y="3637637"/>
            <a:ext cx="279507" cy="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6"/>
          <p:cNvSpPr txBox="1"/>
          <p:nvPr/>
        </p:nvSpPr>
        <p:spPr>
          <a:xfrm>
            <a:off x="4479963" y="435437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ey circle with a white letter in it&#10;&#10;Description automatically generated" id="260" name="Google Shape;260;p6">
            <a:hlinkClick action="ppaction://hlinksldjump" r:id="rId10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35100" y="4414725"/>
            <a:ext cx="279525" cy="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6"/>
          <p:cNvSpPr txBox="1"/>
          <p:nvPr/>
        </p:nvSpPr>
        <p:spPr>
          <a:xfrm>
            <a:off x="320040" y="289560"/>
            <a:ext cx="9300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44"/>
          <p:cNvSpPr/>
          <p:nvPr/>
        </p:nvSpPr>
        <p:spPr>
          <a:xfrm>
            <a:off x="4253242" y="49812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6" name="Google Shape;1696;p44"/>
          <p:cNvGrpSpPr/>
          <p:nvPr/>
        </p:nvGrpSpPr>
        <p:grpSpPr>
          <a:xfrm>
            <a:off x="4671036" y="769252"/>
            <a:ext cx="2926120" cy="646500"/>
            <a:chOff x="8643461" y="1038258"/>
            <a:chExt cx="2926120" cy="646500"/>
          </a:xfrm>
        </p:grpSpPr>
        <p:sp>
          <p:nvSpPr>
            <p:cNvPr id="1697" name="Google Shape;1697;p44"/>
            <p:cNvSpPr txBox="1"/>
            <p:nvPr/>
          </p:nvSpPr>
          <p:spPr>
            <a:xfrm>
              <a:off x="9236781" y="1038258"/>
              <a:ext cx="2332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 the exercise you want to solve next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98" name="Google Shape;1698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43461" y="1107386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9" name="Google Shape;1699;p44"/>
          <p:cNvSpPr txBox="1"/>
          <p:nvPr/>
        </p:nvSpPr>
        <p:spPr>
          <a:xfrm>
            <a:off x="5394785" y="5997503"/>
            <a:ext cx="14136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0" name="Google Shape;1700;p44"/>
          <p:cNvSpPr/>
          <p:nvPr/>
        </p:nvSpPr>
        <p:spPr>
          <a:xfrm>
            <a:off x="4445229" y="2789001"/>
            <a:ext cx="3078900" cy="289200"/>
          </a:xfrm>
          <a:prstGeom prst="roundRect">
            <a:avLst>
              <a:gd fmla="val 8507" name="adj"/>
            </a:avLst>
          </a:prstGeom>
          <a:solidFill>
            <a:srgbClr val="E4B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1" name="Google Shape;1701;p44"/>
          <p:cNvSpPr txBox="1"/>
          <p:nvPr/>
        </p:nvSpPr>
        <p:spPr>
          <a:xfrm>
            <a:off x="4453941" y="1922967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2" name="Google Shape;1702;p44"/>
          <p:cNvSpPr txBox="1"/>
          <p:nvPr/>
        </p:nvSpPr>
        <p:spPr>
          <a:xfrm>
            <a:off x="4453941" y="2213334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3" name="Google Shape;1703;p44"/>
          <p:cNvSpPr txBox="1"/>
          <p:nvPr/>
        </p:nvSpPr>
        <p:spPr>
          <a:xfrm>
            <a:off x="4453941" y="2503701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4" name="Google Shape;1704;p44"/>
          <p:cNvSpPr txBox="1"/>
          <p:nvPr/>
        </p:nvSpPr>
        <p:spPr>
          <a:xfrm>
            <a:off x="4453941" y="2794068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5" name="Google Shape;1705;p44"/>
          <p:cNvGrpSpPr/>
          <p:nvPr/>
        </p:nvGrpSpPr>
        <p:grpSpPr>
          <a:xfrm>
            <a:off x="5317497" y="1999067"/>
            <a:ext cx="2063869" cy="131100"/>
            <a:chOff x="9290009" y="2273774"/>
            <a:chExt cx="2373900" cy="131100"/>
          </a:xfrm>
        </p:grpSpPr>
        <p:sp>
          <p:nvSpPr>
            <p:cNvPr id="1706" name="Google Shape;1706;p44"/>
            <p:cNvSpPr/>
            <p:nvPr/>
          </p:nvSpPr>
          <p:spPr>
            <a:xfrm>
              <a:off x="9290009" y="2273774"/>
              <a:ext cx="2373900" cy="13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44"/>
            <p:cNvSpPr/>
            <p:nvPr/>
          </p:nvSpPr>
          <p:spPr>
            <a:xfrm>
              <a:off x="9290009" y="2276373"/>
              <a:ext cx="1997100" cy="1260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8" name="Google Shape;1708;p44"/>
          <p:cNvGrpSpPr/>
          <p:nvPr/>
        </p:nvGrpSpPr>
        <p:grpSpPr>
          <a:xfrm>
            <a:off x="5317497" y="2289084"/>
            <a:ext cx="2063869" cy="131100"/>
            <a:chOff x="9290009" y="2273774"/>
            <a:chExt cx="2373900" cy="131100"/>
          </a:xfrm>
        </p:grpSpPr>
        <p:sp>
          <p:nvSpPr>
            <p:cNvPr id="1709" name="Google Shape;1709;p44"/>
            <p:cNvSpPr/>
            <p:nvPr/>
          </p:nvSpPr>
          <p:spPr>
            <a:xfrm>
              <a:off x="9290009" y="2273774"/>
              <a:ext cx="2373900" cy="13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44"/>
            <p:cNvSpPr/>
            <p:nvPr/>
          </p:nvSpPr>
          <p:spPr>
            <a:xfrm>
              <a:off x="9290009" y="2276373"/>
              <a:ext cx="1606500" cy="1260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1" name="Google Shape;1711;p44"/>
          <p:cNvGrpSpPr/>
          <p:nvPr/>
        </p:nvGrpSpPr>
        <p:grpSpPr>
          <a:xfrm>
            <a:off x="5317497" y="2579101"/>
            <a:ext cx="2063869" cy="131100"/>
            <a:chOff x="9290009" y="2273774"/>
            <a:chExt cx="2373900" cy="131100"/>
          </a:xfrm>
        </p:grpSpPr>
        <p:sp>
          <p:nvSpPr>
            <p:cNvPr id="1712" name="Google Shape;1712;p44"/>
            <p:cNvSpPr/>
            <p:nvPr/>
          </p:nvSpPr>
          <p:spPr>
            <a:xfrm>
              <a:off x="9290009" y="2273774"/>
              <a:ext cx="2373900" cy="13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44"/>
            <p:cNvSpPr/>
            <p:nvPr/>
          </p:nvSpPr>
          <p:spPr>
            <a:xfrm>
              <a:off x="9290009" y="2276373"/>
              <a:ext cx="1392300" cy="1260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4" name="Google Shape;1714;p44"/>
          <p:cNvGrpSpPr/>
          <p:nvPr/>
        </p:nvGrpSpPr>
        <p:grpSpPr>
          <a:xfrm>
            <a:off x="5317497" y="2869118"/>
            <a:ext cx="2063869" cy="131100"/>
            <a:chOff x="9290009" y="2273774"/>
            <a:chExt cx="2373900" cy="131100"/>
          </a:xfrm>
        </p:grpSpPr>
        <p:sp>
          <p:nvSpPr>
            <p:cNvPr id="1715" name="Google Shape;1715;p44"/>
            <p:cNvSpPr/>
            <p:nvPr/>
          </p:nvSpPr>
          <p:spPr>
            <a:xfrm>
              <a:off x="9290009" y="2273774"/>
              <a:ext cx="2373900" cy="13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44"/>
            <p:cNvSpPr/>
            <p:nvPr/>
          </p:nvSpPr>
          <p:spPr>
            <a:xfrm>
              <a:off x="9290009" y="2276373"/>
              <a:ext cx="1293900" cy="1260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7" name="Google Shape;1717;p44"/>
          <p:cNvGrpSpPr/>
          <p:nvPr/>
        </p:nvGrpSpPr>
        <p:grpSpPr>
          <a:xfrm>
            <a:off x="7572624" y="1985349"/>
            <a:ext cx="59700" cy="1092600"/>
            <a:chOff x="11545049" y="2425452"/>
            <a:chExt cx="59700" cy="1092600"/>
          </a:xfrm>
        </p:grpSpPr>
        <p:sp>
          <p:nvSpPr>
            <p:cNvPr id="1718" name="Google Shape;1718;p44"/>
            <p:cNvSpPr/>
            <p:nvPr/>
          </p:nvSpPr>
          <p:spPr>
            <a:xfrm>
              <a:off x="11545049" y="2425452"/>
              <a:ext cx="59700" cy="109260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44"/>
            <p:cNvSpPr/>
            <p:nvPr/>
          </p:nvSpPr>
          <p:spPr>
            <a:xfrm>
              <a:off x="11545049" y="2430258"/>
              <a:ext cx="59700" cy="262800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0" name="Google Shape;1720;p44"/>
          <p:cNvGrpSpPr/>
          <p:nvPr/>
        </p:nvGrpSpPr>
        <p:grpSpPr>
          <a:xfrm>
            <a:off x="7157972" y="1606809"/>
            <a:ext cx="499312" cy="276900"/>
            <a:chOff x="12050185" y="1943726"/>
            <a:chExt cx="499312" cy="276900"/>
          </a:xfrm>
        </p:grpSpPr>
        <p:cxnSp>
          <p:nvCxnSpPr>
            <p:cNvPr id="1721" name="Google Shape;1721;p44"/>
            <p:cNvCxnSpPr/>
            <p:nvPr/>
          </p:nvCxnSpPr>
          <p:spPr>
            <a:xfrm rot="10800000">
              <a:off x="12139294" y="2018311"/>
              <a:ext cx="0" cy="1278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722" name="Google Shape;1722;p44"/>
            <p:cNvSpPr txBox="1"/>
            <p:nvPr/>
          </p:nvSpPr>
          <p:spPr>
            <a:xfrm>
              <a:off x="12108497" y="1943726"/>
              <a:ext cx="44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Sort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44"/>
            <p:cNvSpPr/>
            <p:nvPr/>
          </p:nvSpPr>
          <p:spPr>
            <a:xfrm>
              <a:off x="12050185" y="1971666"/>
              <a:ext cx="473700" cy="2259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4" name="Google Shape;1724;p44"/>
          <p:cNvSpPr/>
          <p:nvPr/>
        </p:nvSpPr>
        <p:spPr>
          <a:xfrm>
            <a:off x="4594585" y="4532463"/>
            <a:ext cx="3036300" cy="17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5" name="Google Shape;1725;p44"/>
          <p:cNvSpPr/>
          <p:nvPr/>
        </p:nvSpPr>
        <p:spPr>
          <a:xfrm>
            <a:off x="4573650" y="4533401"/>
            <a:ext cx="2181900" cy="175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6" name="Google Shape;172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8715" y="4248784"/>
            <a:ext cx="234004" cy="207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cxnSp>
        <p:nvCxnSpPr>
          <p:cNvPr id="1727" name="Google Shape;1727;p44"/>
          <p:cNvCxnSpPr/>
          <p:nvPr/>
        </p:nvCxnSpPr>
        <p:spPr>
          <a:xfrm flipH="1">
            <a:off x="7431387" y="4445700"/>
            <a:ext cx="3300" cy="3156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8" name="Google Shape;1728;p44"/>
          <p:cNvSpPr/>
          <p:nvPr/>
        </p:nvSpPr>
        <p:spPr>
          <a:xfrm>
            <a:off x="6757942" y="4532935"/>
            <a:ext cx="183600" cy="175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9" name="Google Shape;1729;p44"/>
          <p:cNvSpPr/>
          <p:nvPr/>
        </p:nvSpPr>
        <p:spPr>
          <a:xfrm>
            <a:off x="4578985" y="5051513"/>
            <a:ext cx="3036300" cy="18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0" name="Google Shape;173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1086" y="4777868"/>
            <a:ext cx="234004" cy="207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cxnSp>
        <p:nvCxnSpPr>
          <p:cNvPr id="1731" name="Google Shape;1731;p44"/>
          <p:cNvCxnSpPr/>
          <p:nvPr/>
        </p:nvCxnSpPr>
        <p:spPr>
          <a:xfrm flipH="1">
            <a:off x="7403487" y="4964750"/>
            <a:ext cx="15600" cy="2772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2" name="Google Shape;1732;p44"/>
          <p:cNvSpPr/>
          <p:nvPr/>
        </p:nvSpPr>
        <p:spPr>
          <a:xfrm>
            <a:off x="6036102" y="5051179"/>
            <a:ext cx="285300" cy="18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3" name="Google Shape;1733;p44"/>
          <p:cNvSpPr/>
          <p:nvPr/>
        </p:nvSpPr>
        <p:spPr>
          <a:xfrm>
            <a:off x="4578854" y="5558936"/>
            <a:ext cx="3036300" cy="18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4" name="Google Shape;1734;p44"/>
          <p:cNvSpPr/>
          <p:nvPr/>
        </p:nvSpPr>
        <p:spPr>
          <a:xfrm>
            <a:off x="4557920" y="5569403"/>
            <a:ext cx="469800" cy="1713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5" name="Google Shape;173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1086" y="5278075"/>
            <a:ext cx="234004" cy="207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cxnSp>
        <p:nvCxnSpPr>
          <p:cNvPr id="1736" name="Google Shape;1736;p44"/>
          <p:cNvCxnSpPr/>
          <p:nvPr/>
        </p:nvCxnSpPr>
        <p:spPr>
          <a:xfrm flipH="1">
            <a:off x="7403356" y="5472173"/>
            <a:ext cx="15600" cy="2772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7" name="Google Shape;1737;p44"/>
          <p:cNvSpPr/>
          <p:nvPr/>
        </p:nvSpPr>
        <p:spPr>
          <a:xfrm>
            <a:off x="5037766" y="5560873"/>
            <a:ext cx="459300" cy="186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8" name="Google Shape;1738;p44"/>
          <p:cNvSpPr txBox="1"/>
          <p:nvPr/>
        </p:nvSpPr>
        <p:spPr>
          <a:xfrm>
            <a:off x="4570605" y="3296637"/>
            <a:ext cx="316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Solving this exercise</a:t>
            </a:r>
            <a:r>
              <a:rPr b="1" i="0" lang="en-GB" sz="1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change your mastery as follows in the: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9" name="Google Shape;1739;p44"/>
          <p:cNvSpPr txBox="1"/>
          <p:nvPr/>
        </p:nvSpPr>
        <p:spPr>
          <a:xfrm>
            <a:off x="4447957" y="1598656"/>
            <a:ext cx="259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Your mastery of skills in these exercises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0" name="Google Shape;1740;p44">
            <a:hlinkClick action="ppaction://hlinksldjump" r:id="rId5"/>
          </p:cNvPr>
          <p:cNvSpPr txBox="1"/>
          <p:nvPr/>
        </p:nvSpPr>
        <p:spPr>
          <a:xfrm>
            <a:off x="6653873" y="3819001"/>
            <a:ext cx="9435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1" name="Google Shape;1741;p44">
            <a:hlinkClick action="ppaction://hlinksldjump" r:id="rId6"/>
          </p:cNvPr>
          <p:cNvSpPr txBox="1"/>
          <p:nvPr/>
        </p:nvSpPr>
        <p:spPr>
          <a:xfrm>
            <a:off x="4551388" y="3825838"/>
            <a:ext cx="9981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2" name="Google Shape;1742;p44"/>
          <p:cNvSpPr txBox="1"/>
          <p:nvPr/>
        </p:nvSpPr>
        <p:spPr>
          <a:xfrm>
            <a:off x="5627528" y="3825838"/>
            <a:ext cx="943500" cy="30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usual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3" name="Google Shape;1743;p44"/>
          <p:cNvSpPr txBox="1"/>
          <p:nvPr/>
        </p:nvSpPr>
        <p:spPr>
          <a:xfrm>
            <a:off x="4489788" y="4224363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4" name="Google Shape;1744;p44"/>
          <p:cNvSpPr txBox="1"/>
          <p:nvPr/>
        </p:nvSpPr>
        <p:spPr>
          <a:xfrm>
            <a:off x="4489788" y="471527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5" name="Google Shape;1745;p44"/>
          <p:cNvSpPr txBox="1"/>
          <p:nvPr/>
        </p:nvSpPr>
        <p:spPr>
          <a:xfrm>
            <a:off x="4489775" y="5242438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6" name="Google Shape;1746;p44"/>
          <p:cNvSpPr/>
          <p:nvPr/>
        </p:nvSpPr>
        <p:spPr>
          <a:xfrm>
            <a:off x="4558051" y="5058804"/>
            <a:ext cx="1476300" cy="1791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2680671d83d_0_1782"/>
          <p:cNvSpPr/>
          <p:nvPr/>
        </p:nvSpPr>
        <p:spPr>
          <a:xfrm>
            <a:off x="4253242" y="49812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2" name="Google Shape;1752;g2680671d83d_0_1782"/>
          <p:cNvGrpSpPr/>
          <p:nvPr/>
        </p:nvGrpSpPr>
        <p:grpSpPr>
          <a:xfrm>
            <a:off x="4671036" y="769252"/>
            <a:ext cx="2926120" cy="646500"/>
            <a:chOff x="8643461" y="1038258"/>
            <a:chExt cx="2926120" cy="646500"/>
          </a:xfrm>
        </p:grpSpPr>
        <p:sp>
          <p:nvSpPr>
            <p:cNvPr id="1753" name="Google Shape;1753;g2680671d83d_0_1782"/>
            <p:cNvSpPr txBox="1"/>
            <p:nvPr/>
          </p:nvSpPr>
          <p:spPr>
            <a:xfrm>
              <a:off x="9236781" y="1038258"/>
              <a:ext cx="2332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 the exercise you want to solve next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4" name="Google Shape;1754;g2680671d83d_0_178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43461" y="1107386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5" name="Google Shape;1755;g2680671d83d_0_1782"/>
          <p:cNvSpPr txBox="1"/>
          <p:nvPr/>
        </p:nvSpPr>
        <p:spPr>
          <a:xfrm>
            <a:off x="5394785" y="5997503"/>
            <a:ext cx="14136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6" name="Google Shape;1756;g2680671d83d_0_1782"/>
          <p:cNvSpPr/>
          <p:nvPr/>
        </p:nvSpPr>
        <p:spPr>
          <a:xfrm>
            <a:off x="4445229" y="2789001"/>
            <a:ext cx="3078900" cy="289200"/>
          </a:xfrm>
          <a:prstGeom prst="roundRect">
            <a:avLst>
              <a:gd fmla="val 8507" name="adj"/>
            </a:avLst>
          </a:prstGeom>
          <a:solidFill>
            <a:srgbClr val="E4B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7" name="Google Shape;1757;g2680671d83d_0_1782"/>
          <p:cNvSpPr txBox="1"/>
          <p:nvPr/>
        </p:nvSpPr>
        <p:spPr>
          <a:xfrm>
            <a:off x="4453941" y="1922967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g2680671d83d_0_1782"/>
          <p:cNvSpPr txBox="1"/>
          <p:nvPr/>
        </p:nvSpPr>
        <p:spPr>
          <a:xfrm>
            <a:off x="4453941" y="2213334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Google Shape;1759;g2680671d83d_0_1782"/>
          <p:cNvSpPr txBox="1"/>
          <p:nvPr/>
        </p:nvSpPr>
        <p:spPr>
          <a:xfrm>
            <a:off x="4453941" y="2503701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Google Shape;1760;g2680671d83d_0_1782"/>
          <p:cNvSpPr txBox="1"/>
          <p:nvPr/>
        </p:nvSpPr>
        <p:spPr>
          <a:xfrm>
            <a:off x="4453941" y="2794068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1" name="Google Shape;1761;g2680671d83d_0_1782"/>
          <p:cNvGrpSpPr/>
          <p:nvPr/>
        </p:nvGrpSpPr>
        <p:grpSpPr>
          <a:xfrm>
            <a:off x="5317497" y="1999067"/>
            <a:ext cx="2063869" cy="131100"/>
            <a:chOff x="9290009" y="2273774"/>
            <a:chExt cx="2373900" cy="131100"/>
          </a:xfrm>
        </p:grpSpPr>
        <p:sp>
          <p:nvSpPr>
            <p:cNvPr id="1762" name="Google Shape;1762;g2680671d83d_0_1782"/>
            <p:cNvSpPr/>
            <p:nvPr/>
          </p:nvSpPr>
          <p:spPr>
            <a:xfrm>
              <a:off x="9290009" y="2273774"/>
              <a:ext cx="2373900" cy="13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g2680671d83d_0_1782"/>
            <p:cNvSpPr/>
            <p:nvPr/>
          </p:nvSpPr>
          <p:spPr>
            <a:xfrm>
              <a:off x="9290009" y="2276373"/>
              <a:ext cx="1997100" cy="1260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4" name="Google Shape;1764;g2680671d83d_0_1782"/>
          <p:cNvGrpSpPr/>
          <p:nvPr/>
        </p:nvGrpSpPr>
        <p:grpSpPr>
          <a:xfrm>
            <a:off x="5317497" y="2289084"/>
            <a:ext cx="2063869" cy="131100"/>
            <a:chOff x="9290009" y="2273774"/>
            <a:chExt cx="2373900" cy="131100"/>
          </a:xfrm>
        </p:grpSpPr>
        <p:sp>
          <p:nvSpPr>
            <p:cNvPr id="1765" name="Google Shape;1765;g2680671d83d_0_1782"/>
            <p:cNvSpPr/>
            <p:nvPr/>
          </p:nvSpPr>
          <p:spPr>
            <a:xfrm>
              <a:off x="9290009" y="2273774"/>
              <a:ext cx="2373900" cy="13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g2680671d83d_0_1782"/>
            <p:cNvSpPr/>
            <p:nvPr/>
          </p:nvSpPr>
          <p:spPr>
            <a:xfrm>
              <a:off x="9290009" y="2276373"/>
              <a:ext cx="1606500" cy="1260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7" name="Google Shape;1767;g2680671d83d_0_1782"/>
          <p:cNvGrpSpPr/>
          <p:nvPr/>
        </p:nvGrpSpPr>
        <p:grpSpPr>
          <a:xfrm>
            <a:off x="5317497" y="2579101"/>
            <a:ext cx="2063869" cy="131100"/>
            <a:chOff x="9290009" y="2273774"/>
            <a:chExt cx="2373900" cy="131100"/>
          </a:xfrm>
        </p:grpSpPr>
        <p:sp>
          <p:nvSpPr>
            <p:cNvPr id="1768" name="Google Shape;1768;g2680671d83d_0_1782"/>
            <p:cNvSpPr/>
            <p:nvPr/>
          </p:nvSpPr>
          <p:spPr>
            <a:xfrm>
              <a:off x="9290009" y="2273774"/>
              <a:ext cx="2373900" cy="13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g2680671d83d_0_1782"/>
            <p:cNvSpPr/>
            <p:nvPr/>
          </p:nvSpPr>
          <p:spPr>
            <a:xfrm>
              <a:off x="9290009" y="2276373"/>
              <a:ext cx="1392300" cy="1260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0" name="Google Shape;1770;g2680671d83d_0_1782"/>
          <p:cNvGrpSpPr/>
          <p:nvPr/>
        </p:nvGrpSpPr>
        <p:grpSpPr>
          <a:xfrm>
            <a:off x="5317497" y="2869118"/>
            <a:ext cx="2063869" cy="131100"/>
            <a:chOff x="9290009" y="2273774"/>
            <a:chExt cx="2373900" cy="131100"/>
          </a:xfrm>
        </p:grpSpPr>
        <p:sp>
          <p:nvSpPr>
            <p:cNvPr id="1771" name="Google Shape;1771;g2680671d83d_0_1782"/>
            <p:cNvSpPr/>
            <p:nvPr/>
          </p:nvSpPr>
          <p:spPr>
            <a:xfrm>
              <a:off x="9290009" y="2273774"/>
              <a:ext cx="2373900" cy="13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g2680671d83d_0_1782"/>
            <p:cNvSpPr/>
            <p:nvPr/>
          </p:nvSpPr>
          <p:spPr>
            <a:xfrm>
              <a:off x="9290009" y="2276373"/>
              <a:ext cx="1293900" cy="1260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3" name="Google Shape;1773;g2680671d83d_0_1782"/>
          <p:cNvGrpSpPr/>
          <p:nvPr/>
        </p:nvGrpSpPr>
        <p:grpSpPr>
          <a:xfrm>
            <a:off x="7572624" y="1985349"/>
            <a:ext cx="59700" cy="1092600"/>
            <a:chOff x="11545049" y="2425452"/>
            <a:chExt cx="59700" cy="1092600"/>
          </a:xfrm>
        </p:grpSpPr>
        <p:sp>
          <p:nvSpPr>
            <p:cNvPr id="1774" name="Google Shape;1774;g2680671d83d_0_1782"/>
            <p:cNvSpPr/>
            <p:nvPr/>
          </p:nvSpPr>
          <p:spPr>
            <a:xfrm>
              <a:off x="11545049" y="2425452"/>
              <a:ext cx="59700" cy="109260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g2680671d83d_0_1782"/>
            <p:cNvSpPr/>
            <p:nvPr/>
          </p:nvSpPr>
          <p:spPr>
            <a:xfrm>
              <a:off x="11545049" y="2430258"/>
              <a:ext cx="59700" cy="262800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6" name="Google Shape;1776;g2680671d83d_0_1782"/>
          <p:cNvGrpSpPr/>
          <p:nvPr/>
        </p:nvGrpSpPr>
        <p:grpSpPr>
          <a:xfrm>
            <a:off x="7157972" y="1606809"/>
            <a:ext cx="499312" cy="276900"/>
            <a:chOff x="12050185" y="1943726"/>
            <a:chExt cx="499312" cy="276900"/>
          </a:xfrm>
        </p:grpSpPr>
        <p:cxnSp>
          <p:nvCxnSpPr>
            <p:cNvPr id="1777" name="Google Shape;1777;g2680671d83d_0_1782"/>
            <p:cNvCxnSpPr/>
            <p:nvPr/>
          </p:nvCxnSpPr>
          <p:spPr>
            <a:xfrm rot="10800000">
              <a:off x="12139294" y="2018311"/>
              <a:ext cx="0" cy="1278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778" name="Google Shape;1778;g2680671d83d_0_1782"/>
            <p:cNvSpPr txBox="1"/>
            <p:nvPr/>
          </p:nvSpPr>
          <p:spPr>
            <a:xfrm>
              <a:off x="12108497" y="1943726"/>
              <a:ext cx="44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Sort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g2680671d83d_0_1782"/>
            <p:cNvSpPr/>
            <p:nvPr/>
          </p:nvSpPr>
          <p:spPr>
            <a:xfrm>
              <a:off x="12050185" y="1971666"/>
              <a:ext cx="473700" cy="2259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0" name="Google Shape;1780;g2680671d83d_0_1782"/>
          <p:cNvSpPr/>
          <p:nvPr/>
        </p:nvSpPr>
        <p:spPr>
          <a:xfrm>
            <a:off x="4594585" y="4532463"/>
            <a:ext cx="3036300" cy="17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1" name="Google Shape;1781;g2680671d83d_0_1782"/>
          <p:cNvSpPr/>
          <p:nvPr/>
        </p:nvSpPr>
        <p:spPr>
          <a:xfrm>
            <a:off x="4573650" y="4533401"/>
            <a:ext cx="2181900" cy="175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2" name="Google Shape;1782;g2680671d83d_0_17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8715" y="4248784"/>
            <a:ext cx="234004" cy="20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cxnSp>
        <p:nvCxnSpPr>
          <p:cNvPr id="1783" name="Google Shape;1783;g2680671d83d_0_1782"/>
          <p:cNvCxnSpPr/>
          <p:nvPr/>
        </p:nvCxnSpPr>
        <p:spPr>
          <a:xfrm flipH="1">
            <a:off x="7431387" y="4445700"/>
            <a:ext cx="3300" cy="3156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4" name="Google Shape;1784;g2680671d83d_0_1782"/>
          <p:cNvSpPr/>
          <p:nvPr/>
        </p:nvSpPr>
        <p:spPr>
          <a:xfrm>
            <a:off x="6757967" y="4532925"/>
            <a:ext cx="3600" cy="175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5" name="Google Shape;1785;g2680671d83d_0_1782"/>
          <p:cNvSpPr/>
          <p:nvPr/>
        </p:nvSpPr>
        <p:spPr>
          <a:xfrm>
            <a:off x="4578985" y="5051513"/>
            <a:ext cx="3036300" cy="18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6" name="Google Shape;1786;g2680671d83d_0_17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1086" y="4777868"/>
            <a:ext cx="234004" cy="20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cxnSp>
        <p:nvCxnSpPr>
          <p:cNvPr id="1787" name="Google Shape;1787;g2680671d83d_0_1782"/>
          <p:cNvCxnSpPr/>
          <p:nvPr/>
        </p:nvCxnSpPr>
        <p:spPr>
          <a:xfrm flipH="1">
            <a:off x="7403487" y="4964750"/>
            <a:ext cx="15600" cy="2772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8" name="Google Shape;1788;g2680671d83d_0_1782"/>
          <p:cNvSpPr/>
          <p:nvPr/>
        </p:nvSpPr>
        <p:spPr>
          <a:xfrm>
            <a:off x="4578854" y="5558936"/>
            <a:ext cx="3036300" cy="18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9" name="Google Shape;1789;g2680671d83d_0_1782"/>
          <p:cNvSpPr/>
          <p:nvPr/>
        </p:nvSpPr>
        <p:spPr>
          <a:xfrm>
            <a:off x="4561095" y="5569403"/>
            <a:ext cx="469800" cy="1713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0" name="Google Shape;1790;g2680671d83d_0_17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1086" y="5278075"/>
            <a:ext cx="234004" cy="20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cxnSp>
        <p:nvCxnSpPr>
          <p:cNvPr id="1791" name="Google Shape;1791;g2680671d83d_0_1782"/>
          <p:cNvCxnSpPr/>
          <p:nvPr/>
        </p:nvCxnSpPr>
        <p:spPr>
          <a:xfrm flipH="1">
            <a:off x="7403356" y="5472173"/>
            <a:ext cx="15600" cy="2772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2" name="Google Shape;1792;g2680671d83d_0_1782"/>
          <p:cNvSpPr/>
          <p:nvPr/>
        </p:nvSpPr>
        <p:spPr>
          <a:xfrm>
            <a:off x="5037779" y="5560875"/>
            <a:ext cx="3600" cy="186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3" name="Google Shape;1793;g2680671d83d_0_1782"/>
          <p:cNvSpPr txBox="1"/>
          <p:nvPr/>
        </p:nvSpPr>
        <p:spPr>
          <a:xfrm>
            <a:off x="4570605" y="3296637"/>
            <a:ext cx="316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Solving this exercise</a:t>
            </a:r>
            <a:r>
              <a:rPr b="1" i="0" lang="en-GB" sz="1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change your mastery as follows in the: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4" name="Google Shape;1794;g2680671d83d_0_1782"/>
          <p:cNvSpPr txBox="1"/>
          <p:nvPr/>
        </p:nvSpPr>
        <p:spPr>
          <a:xfrm>
            <a:off x="4447957" y="1598656"/>
            <a:ext cx="259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Your mastery of skills in these exercises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5" name="Google Shape;1795;g2680671d83d_0_1782">
            <a:hlinkClick action="ppaction://hlinksldjump" r:id="rId5"/>
          </p:cNvPr>
          <p:cNvSpPr txBox="1"/>
          <p:nvPr/>
        </p:nvSpPr>
        <p:spPr>
          <a:xfrm>
            <a:off x="4551388" y="3825838"/>
            <a:ext cx="9981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6" name="Google Shape;1796;g2680671d83d_0_1782"/>
          <p:cNvSpPr txBox="1"/>
          <p:nvPr/>
        </p:nvSpPr>
        <p:spPr>
          <a:xfrm>
            <a:off x="6653873" y="3819388"/>
            <a:ext cx="943500" cy="30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g2680671d83d_0_1782">
            <a:hlinkClick action="ppaction://hlinksldjump" r:id="rId6"/>
          </p:cNvPr>
          <p:cNvSpPr txBox="1"/>
          <p:nvPr/>
        </p:nvSpPr>
        <p:spPr>
          <a:xfrm>
            <a:off x="5627528" y="3826225"/>
            <a:ext cx="9435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usual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g2680671d83d_0_1782"/>
          <p:cNvSpPr txBox="1"/>
          <p:nvPr/>
        </p:nvSpPr>
        <p:spPr>
          <a:xfrm>
            <a:off x="4489788" y="4224363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9" name="Google Shape;1799;g2680671d83d_0_1782"/>
          <p:cNvSpPr txBox="1"/>
          <p:nvPr/>
        </p:nvSpPr>
        <p:spPr>
          <a:xfrm>
            <a:off x="4489788" y="471527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0" name="Google Shape;1800;g2680671d83d_0_1782"/>
          <p:cNvSpPr txBox="1"/>
          <p:nvPr/>
        </p:nvSpPr>
        <p:spPr>
          <a:xfrm>
            <a:off x="4489775" y="5242438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1" name="Google Shape;1801;g2680671d83d_0_1782"/>
          <p:cNvSpPr/>
          <p:nvPr/>
        </p:nvSpPr>
        <p:spPr>
          <a:xfrm>
            <a:off x="6321400" y="5058803"/>
            <a:ext cx="3600" cy="1811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2" name="Google Shape;1802;g2680671d83d_0_1782"/>
          <p:cNvSpPr/>
          <p:nvPr/>
        </p:nvSpPr>
        <p:spPr>
          <a:xfrm>
            <a:off x="4558050" y="5058804"/>
            <a:ext cx="1763351" cy="1791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45"/>
          <p:cNvSpPr/>
          <p:nvPr/>
        </p:nvSpPr>
        <p:spPr>
          <a:xfrm>
            <a:off x="4253242" y="49812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8" name="Google Shape;1808;p45"/>
          <p:cNvGrpSpPr/>
          <p:nvPr/>
        </p:nvGrpSpPr>
        <p:grpSpPr>
          <a:xfrm>
            <a:off x="4671036" y="769252"/>
            <a:ext cx="2926120" cy="646500"/>
            <a:chOff x="8643461" y="1038258"/>
            <a:chExt cx="2926120" cy="646500"/>
          </a:xfrm>
        </p:grpSpPr>
        <p:sp>
          <p:nvSpPr>
            <p:cNvPr id="1809" name="Google Shape;1809;p45"/>
            <p:cNvSpPr txBox="1"/>
            <p:nvPr/>
          </p:nvSpPr>
          <p:spPr>
            <a:xfrm>
              <a:off x="9236781" y="1038258"/>
              <a:ext cx="2332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 the exercise you want to solve next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10" name="Google Shape;1810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43461" y="1107386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1" name="Google Shape;1811;p45"/>
          <p:cNvSpPr txBox="1"/>
          <p:nvPr/>
        </p:nvSpPr>
        <p:spPr>
          <a:xfrm>
            <a:off x="5394785" y="5997503"/>
            <a:ext cx="14136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2" name="Google Shape;1812;p45"/>
          <p:cNvSpPr/>
          <p:nvPr/>
        </p:nvSpPr>
        <p:spPr>
          <a:xfrm>
            <a:off x="4445229" y="2789001"/>
            <a:ext cx="3078900" cy="289200"/>
          </a:xfrm>
          <a:prstGeom prst="roundRect">
            <a:avLst>
              <a:gd fmla="val 8507" name="adj"/>
            </a:avLst>
          </a:prstGeom>
          <a:solidFill>
            <a:srgbClr val="E4B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3" name="Google Shape;1813;p45"/>
          <p:cNvSpPr txBox="1"/>
          <p:nvPr/>
        </p:nvSpPr>
        <p:spPr>
          <a:xfrm>
            <a:off x="4453941" y="1922967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4" name="Google Shape;1814;p45"/>
          <p:cNvSpPr txBox="1"/>
          <p:nvPr/>
        </p:nvSpPr>
        <p:spPr>
          <a:xfrm>
            <a:off x="4453941" y="2213334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5" name="Google Shape;1815;p45"/>
          <p:cNvSpPr txBox="1"/>
          <p:nvPr/>
        </p:nvSpPr>
        <p:spPr>
          <a:xfrm>
            <a:off x="4453941" y="2503701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6" name="Google Shape;1816;p45"/>
          <p:cNvSpPr txBox="1"/>
          <p:nvPr/>
        </p:nvSpPr>
        <p:spPr>
          <a:xfrm>
            <a:off x="4453941" y="2794068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7" name="Google Shape;1817;p45"/>
          <p:cNvGrpSpPr/>
          <p:nvPr/>
        </p:nvGrpSpPr>
        <p:grpSpPr>
          <a:xfrm>
            <a:off x="5317497" y="1999067"/>
            <a:ext cx="2063869" cy="131100"/>
            <a:chOff x="9290009" y="2273774"/>
            <a:chExt cx="2373900" cy="131100"/>
          </a:xfrm>
        </p:grpSpPr>
        <p:sp>
          <p:nvSpPr>
            <p:cNvPr id="1818" name="Google Shape;1818;p45"/>
            <p:cNvSpPr/>
            <p:nvPr/>
          </p:nvSpPr>
          <p:spPr>
            <a:xfrm>
              <a:off x="9290009" y="2273774"/>
              <a:ext cx="2373900" cy="13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9290009" y="2276373"/>
              <a:ext cx="1997100" cy="1260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0" name="Google Shape;1820;p45"/>
          <p:cNvGrpSpPr/>
          <p:nvPr/>
        </p:nvGrpSpPr>
        <p:grpSpPr>
          <a:xfrm>
            <a:off x="5317497" y="2289084"/>
            <a:ext cx="2063869" cy="131100"/>
            <a:chOff x="9290009" y="2273774"/>
            <a:chExt cx="2373900" cy="131100"/>
          </a:xfrm>
        </p:grpSpPr>
        <p:sp>
          <p:nvSpPr>
            <p:cNvPr id="1821" name="Google Shape;1821;p45"/>
            <p:cNvSpPr/>
            <p:nvPr/>
          </p:nvSpPr>
          <p:spPr>
            <a:xfrm>
              <a:off x="9290009" y="2273774"/>
              <a:ext cx="2373900" cy="13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9290009" y="2276373"/>
              <a:ext cx="1606500" cy="1260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3" name="Google Shape;1823;p45"/>
          <p:cNvGrpSpPr/>
          <p:nvPr/>
        </p:nvGrpSpPr>
        <p:grpSpPr>
          <a:xfrm>
            <a:off x="5317497" y="2579101"/>
            <a:ext cx="2063869" cy="131100"/>
            <a:chOff x="9290009" y="2273774"/>
            <a:chExt cx="2373900" cy="131100"/>
          </a:xfrm>
        </p:grpSpPr>
        <p:sp>
          <p:nvSpPr>
            <p:cNvPr id="1824" name="Google Shape;1824;p45"/>
            <p:cNvSpPr/>
            <p:nvPr/>
          </p:nvSpPr>
          <p:spPr>
            <a:xfrm>
              <a:off x="9290009" y="2273774"/>
              <a:ext cx="2373900" cy="13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45"/>
            <p:cNvSpPr/>
            <p:nvPr/>
          </p:nvSpPr>
          <p:spPr>
            <a:xfrm>
              <a:off x="9290009" y="2276373"/>
              <a:ext cx="1392300" cy="1260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6" name="Google Shape;1826;p45"/>
          <p:cNvGrpSpPr/>
          <p:nvPr/>
        </p:nvGrpSpPr>
        <p:grpSpPr>
          <a:xfrm>
            <a:off x="5317497" y="2869118"/>
            <a:ext cx="2063869" cy="131100"/>
            <a:chOff x="9290009" y="2273774"/>
            <a:chExt cx="2373900" cy="131100"/>
          </a:xfrm>
        </p:grpSpPr>
        <p:sp>
          <p:nvSpPr>
            <p:cNvPr id="1827" name="Google Shape;1827;p45"/>
            <p:cNvSpPr/>
            <p:nvPr/>
          </p:nvSpPr>
          <p:spPr>
            <a:xfrm>
              <a:off x="9290009" y="2273774"/>
              <a:ext cx="2373900" cy="13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45"/>
            <p:cNvSpPr/>
            <p:nvPr/>
          </p:nvSpPr>
          <p:spPr>
            <a:xfrm>
              <a:off x="9290009" y="2276373"/>
              <a:ext cx="1293900" cy="1260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9" name="Google Shape;1829;p45"/>
          <p:cNvGrpSpPr/>
          <p:nvPr/>
        </p:nvGrpSpPr>
        <p:grpSpPr>
          <a:xfrm>
            <a:off x="7572624" y="1985349"/>
            <a:ext cx="59700" cy="1092600"/>
            <a:chOff x="11545049" y="2425452"/>
            <a:chExt cx="59700" cy="1092600"/>
          </a:xfrm>
        </p:grpSpPr>
        <p:sp>
          <p:nvSpPr>
            <p:cNvPr id="1830" name="Google Shape;1830;p45"/>
            <p:cNvSpPr/>
            <p:nvPr/>
          </p:nvSpPr>
          <p:spPr>
            <a:xfrm>
              <a:off x="11545049" y="2425452"/>
              <a:ext cx="59700" cy="109260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45"/>
            <p:cNvSpPr/>
            <p:nvPr/>
          </p:nvSpPr>
          <p:spPr>
            <a:xfrm>
              <a:off x="11545049" y="2430258"/>
              <a:ext cx="59700" cy="262800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2" name="Google Shape;1832;p45"/>
          <p:cNvGrpSpPr/>
          <p:nvPr/>
        </p:nvGrpSpPr>
        <p:grpSpPr>
          <a:xfrm>
            <a:off x="7157972" y="1606809"/>
            <a:ext cx="499312" cy="276900"/>
            <a:chOff x="12050185" y="1943726"/>
            <a:chExt cx="499312" cy="276900"/>
          </a:xfrm>
        </p:grpSpPr>
        <p:cxnSp>
          <p:nvCxnSpPr>
            <p:cNvPr id="1833" name="Google Shape;1833;p45"/>
            <p:cNvCxnSpPr/>
            <p:nvPr/>
          </p:nvCxnSpPr>
          <p:spPr>
            <a:xfrm rot="10800000">
              <a:off x="12139294" y="2018311"/>
              <a:ext cx="0" cy="1278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834" name="Google Shape;1834;p45"/>
            <p:cNvSpPr txBox="1"/>
            <p:nvPr/>
          </p:nvSpPr>
          <p:spPr>
            <a:xfrm>
              <a:off x="12108497" y="1943726"/>
              <a:ext cx="44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Sort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45"/>
            <p:cNvSpPr/>
            <p:nvPr/>
          </p:nvSpPr>
          <p:spPr>
            <a:xfrm>
              <a:off x="12050185" y="1971666"/>
              <a:ext cx="473700" cy="2259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6" name="Google Shape;1836;p45"/>
          <p:cNvSpPr/>
          <p:nvPr/>
        </p:nvSpPr>
        <p:spPr>
          <a:xfrm>
            <a:off x="4594585" y="4532463"/>
            <a:ext cx="3036300" cy="17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7" name="Google Shape;1837;p45"/>
          <p:cNvSpPr/>
          <p:nvPr/>
        </p:nvSpPr>
        <p:spPr>
          <a:xfrm>
            <a:off x="4573650" y="4533401"/>
            <a:ext cx="2181900" cy="175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8" name="Google Shape;183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8715" y="4248784"/>
            <a:ext cx="234004" cy="20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cxnSp>
        <p:nvCxnSpPr>
          <p:cNvPr id="1839" name="Google Shape;1839;p45"/>
          <p:cNvCxnSpPr/>
          <p:nvPr/>
        </p:nvCxnSpPr>
        <p:spPr>
          <a:xfrm flipH="1">
            <a:off x="7431387" y="4445700"/>
            <a:ext cx="3300" cy="3156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0" name="Google Shape;1840;p45"/>
          <p:cNvSpPr/>
          <p:nvPr/>
        </p:nvSpPr>
        <p:spPr>
          <a:xfrm>
            <a:off x="6757967" y="4532925"/>
            <a:ext cx="570900" cy="175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1" name="Google Shape;1841;p45"/>
          <p:cNvSpPr/>
          <p:nvPr/>
        </p:nvSpPr>
        <p:spPr>
          <a:xfrm>
            <a:off x="4578985" y="5051513"/>
            <a:ext cx="3036300" cy="18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2" name="Google Shape;184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1086" y="4777868"/>
            <a:ext cx="234004" cy="20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cxnSp>
        <p:nvCxnSpPr>
          <p:cNvPr id="1843" name="Google Shape;1843;p45"/>
          <p:cNvCxnSpPr/>
          <p:nvPr/>
        </p:nvCxnSpPr>
        <p:spPr>
          <a:xfrm flipH="1">
            <a:off x="7403487" y="4964750"/>
            <a:ext cx="15600" cy="2772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4" name="Google Shape;1844;p45"/>
          <p:cNvSpPr/>
          <p:nvPr/>
        </p:nvSpPr>
        <p:spPr>
          <a:xfrm>
            <a:off x="4578854" y="5558936"/>
            <a:ext cx="3036300" cy="18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5" name="Google Shape;1845;p45"/>
          <p:cNvSpPr/>
          <p:nvPr/>
        </p:nvSpPr>
        <p:spPr>
          <a:xfrm>
            <a:off x="4561095" y="5569403"/>
            <a:ext cx="469800" cy="1713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6" name="Google Shape;184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1086" y="5278075"/>
            <a:ext cx="234004" cy="20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cxnSp>
        <p:nvCxnSpPr>
          <p:cNvPr id="1847" name="Google Shape;1847;p45"/>
          <p:cNvCxnSpPr/>
          <p:nvPr/>
        </p:nvCxnSpPr>
        <p:spPr>
          <a:xfrm flipH="1">
            <a:off x="7403356" y="5472173"/>
            <a:ext cx="15600" cy="2772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8" name="Google Shape;1848;p45"/>
          <p:cNvSpPr/>
          <p:nvPr/>
        </p:nvSpPr>
        <p:spPr>
          <a:xfrm>
            <a:off x="5037779" y="5560875"/>
            <a:ext cx="661500" cy="186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9" name="Google Shape;1849;p45"/>
          <p:cNvSpPr txBox="1"/>
          <p:nvPr/>
        </p:nvSpPr>
        <p:spPr>
          <a:xfrm>
            <a:off x="4570605" y="3296637"/>
            <a:ext cx="316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Solving this exercise</a:t>
            </a:r>
            <a:r>
              <a:rPr b="1" i="0" lang="en-GB" sz="1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change your mastery as follows in the: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0" name="Google Shape;1850;p45"/>
          <p:cNvSpPr txBox="1"/>
          <p:nvPr/>
        </p:nvSpPr>
        <p:spPr>
          <a:xfrm>
            <a:off x="4447957" y="1598656"/>
            <a:ext cx="259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Your mastery of skills in these exercises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1" name="Google Shape;1851;p45">
            <a:hlinkClick action="ppaction://hlinksldjump" r:id="rId5"/>
          </p:cNvPr>
          <p:cNvSpPr txBox="1"/>
          <p:nvPr/>
        </p:nvSpPr>
        <p:spPr>
          <a:xfrm>
            <a:off x="4551388" y="3825838"/>
            <a:ext cx="9981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2" name="Google Shape;1852;p45"/>
          <p:cNvSpPr txBox="1"/>
          <p:nvPr/>
        </p:nvSpPr>
        <p:spPr>
          <a:xfrm>
            <a:off x="6653873" y="3819388"/>
            <a:ext cx="943500" cy="30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p45">
            <a:hlinkClick action="ppaction://hlinksldjump" r:id="rId6"/>
          </p:cNvPr>
          <p:cNvSpPr txBox="1"/>
          <p:nvPr/>
        </p:nvSpPr>
        <p:spPr>
          <a:xfrm>
            <a:off x="5627528" y="3826225"/>
            <a:ext cx="9435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usual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4" name="Google Shape;1854;p45"/>
          <p:cNvSpPr txBox="1"/>
          <p:nvPr/>
        </p:nvSpPr>
        <p:spPr>
          <a:xfrm>
            <a:off x="4489788" y="4224363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p45"/>
          <p:cNvSpPr txBox="1"/>
          <p:nvPr/>
        </p:nvSpPr>
        <p:spPr>
          <a:xfrm>
            <a:off x="4489788" y="471527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6" name="Google Shape;1856;p45"/>
          <p:cNvSpPr txBox="1"/>
          <p:nvPr/>
        </p:nvSpPr>
        <p:spPr>
          <a:xfrm>
            <a:off x="4489775" y="5242438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7" name="Google Shape;1857;p45"/>
          <p:cNvSpPr/>
          <p:nvPr/>
        </p:nvSpPr>
        <p:spPr>
          <a:xfrm>
            <a:off x="6321400" y="5058803"/>
            <a:ext cx="332399" cy="1811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8" name="Google Shape;1858;p45"/>
          <p:cNvSpPr/>
          <p:nvPr/>
        </p:nvSpPr>
        <p:spPr>
          <a:xfrm>
            <a:off x="4558050" y="5058804"/>
            <a:ext cx="1763351" cy="1791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2680671d83d_0_1916"/>
          <p:cNvSpPr/>
          <p:nvPr/>
        </p:nvSpPr>
        <p:spPr>
          <a:xfrm>
            <a:off x="4253242" y="49812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4" name="Google Shape;1864;g2680671d83d_0_1916"/>
          <p:cNvGrpSpPr/>
          <p:nvPr/>
        </p:nvGrpSpPr>
        <p:grpSpPr>
          <a:xfrm>
            <a:off x="4671036" y="769252"/>
            <a:ext cx="2926120" cy="646500"/>
            <a:chOff x="8643461" y="1038258"/>
            <a:chExt cx="2926120" cy="646500"/>
          </a:xfrm>
        </p:grpSpPr>
        <p:sp>
          <p:nvSpPr>
            <p:cNvPr id="1865" name="Google Shape;1865;g2680671d83d_0_1916"/>
            <p:cNvSpPr txBox="1"/>
            <p:nvPr/>
          </p:nvSpPr>
          <p:spPr>
            <a:xfrm>
              <a:off x="9236781" y="1038258"/>
              <a:ext cx="2332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 the exercise you want to solve next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66" name="Google Shape;1866;g2680671d83d_0_19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43461" y="1107386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7" name="Google Shape;1867;g2680671d83d_0_1916"/>
          <p:cNvSpPr txBox="1"/>
          <p:nvPr/>
        </p:nvSpPr>
        <p:spPr>
          <a:xfrm>
            <a:off x="5394785" y="5997503"/>
            <a:ext cx="14136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8" name="Google Shape;1868;g2680671d83d_0_1916"/>
          <p:cNvSpPr/>
          <p:nvPr/>
        </p:nvSpPr>
        <p:spPr>
          <a:xfrm>
            <a:off x="4445229" y="2789001"/>
            <a:ext cx="3078900" cy="289200"/>
          </a:xfrm>
          <a:prstGeom prst="roundRect">
            <a:avLst>
              <a:gd fmla="val 8507" name="adj"/>
            </a:avLst>
          </a:prstGeom>
          <a:solidFill>
            <a:srgbClr val="E4B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9" name="Google Shape;1869;g2680671d83d_0_1916"/>
          <p:cNvSpPr txBox="1"/>
          <p:nvPr/>
        </p:nvSpPr>
        <p:spPr>
          <a:xfrm>
            <a:off x="4453941" y="1922967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0" name="Google Shape;1870;g2680671d83d_0_1916"/>
          <p:cNvSpPr txBox="1"/>
          <p:nvPr/>
        </p:nvSpPr>
        <p:spPr>
          <a:xfrm>
            <a:off x="4453941" y="2213334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1" name="Google Shape;1871;g2680671d83d_0_1916"/>
          <p:cNvSpPr txBox="1"/>
          <p:nvPr/>
        </p:nvSpPr>
        <p:spPr>
          <a:xfrm>
            <a:off x="4453941" y="2503701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2" name="Google Shape;1872;g2680671d83d_0_1916"/>
          <p:cNvSpPr txBox="1"/>
          <p:nvPr/>
        </p:nvSpPr>
        <p:spPr>
          <a:xfrm>
            <a:off x="4453941" y="2794068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3" name="Google Shape;1873;g2680671d83d_0_1916"/>
          <p:cNvGrpSpPr/>
          <p:nvPr/>
        </p:nvGrpSpPr>
        <p:grpSpPr>
          <a:xfrm>
            <a:off x="5317497" y="1999067"/>
            <a:ext cx="2063869" cy="131100"/>
            <a:chOff x="9290009" y="2273774"/>
            <a:chExt cx="2373900" cy="131100"/>
          </a:xfrm>
        </p:grpSpPr>
        <p:sp>
          <p:nvSpPr>
            <p:cNvPr id="1874" name="Google Shape;1874;g2680671d83d_0_1916"/>
            <p:cNvSpPr/>
            <p:nvPr/>
          </p:nvSpPr>
          <p:spPr>
            <a:xfrm>
              <a:off x="9290009" y="2273774"/>
              <a:ext cx="2373900" cy="13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g2680671d83d_0_1916"/>
            <p:cNvSpPr/>
            <p:nvPr/>
          </p:nvSpPr>
          <p:spPr>
            <a:xfrm>
              <a:off x="9290009" y="2276373"/>
              <a:ext cx="1997100" cy="1260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6" name="Google Shape;1876;g2680671d83d_0_1916"/>
          <p:cNvGrpSpPr/>
          <p:nvPr/>
        </p:nvGrpSpPr>
        <p:grpSpPr>
          <a:xfrm>
            <a:off x="5317497" y="2289084"/>
            <a:ext cx="2063869" cy="131100"/>
            <a:chOff x="9290009" y="2273774"/>
            <a:chExt cx="2373900" cy="131100"/>
          </a:xfrm>
        </p:grpSpPr>
        <p:sp>
          <p:nvSpPr>
            <p:cNvPr id="1877" name="Google Shape;1877;g2680671d83d_0_1916"/>
            <p:cNvSpPr/>
            <p:nvPr/>
          </p:nvSpPr>
          <p:spPr>
            <a:xfrm>
              <a:off x="9290009" y="2273774"/>
              <a:ext cx="2373900" cy="13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g2680671d83d_0_1916"/>
            <p:cNvSpPr/>
            <p:nvPr/>
          </p:nvSpPr>
          <p:spPr>
            <a:xfrm>
              <a:off x="9290009" y="2276373"/>
              <a:ext cx="1606500" cy="1260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9" name="Google Shape;1879;g2680671d83d_0_1916"/>
          <p:cNvGrpSpPr/>
          <p:nvPr/>
        </p:nvGrpSpPr>
        <p:grpSpPr>
          <a:xfrm>
            <a:off x="5317497" y="2579101"/>
            <a:ext cx="2063869" cy="131100"/>
            <a:chOff x="9290009" y="2273774"/>
            <a:chExt cx="2373900" cy="131100"/>
          </a:xfrm>
        </p:grpSpPr>
        <p:sp>
          <p:nvSpPr>
            <p:cNvPr id="1880" name="Google Shape;1880;g2680671d83d_0_1916"/>
            <p:cNvSpPr/>
            <p:nvPr/>
          </p:nvSpPr>
          <p:spPr>
            <a:xfrm>
              <a:off x="9290009" y="2273774"/>
              <a:ext cx="2373900" cy="13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g2680671d83d_0_1916"/>
            <p:cNvSpPr/>
            <p:nvPr/>
          </p:nvSpPr>
          <p:spPr>
            <a:xfrm>
              <a:off x="9290009" y="2276373"/>
              <a:ext cx="1392300" cy="1260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2" name="Google Shape;1882;g2680671d83d_0_1916"/>
          <p:cNvGrpSpPr/>
          <p:nvPr/>
        </p:nvGrpSpPr>
        <p:grpSpPr>
          <a:xfrm>
            <a:off x="5317497" y="2869118"/>
            <a:ext cx="2063869" cy="131100"/>
            <a:chOff x="9290009" y="2273774"/>
            <a:chExt cx="2373900" cy="131100"/>
          </a:xfrm>
        </p:grpSpPr>
        <p:sp>
          <p:nvSpPr>
            <p:cNvPr id="1883" name="Google Shape;1883;g2680671d83d_0_1916"/>
            <p:cNvSpPr/>
            <p:nvPr/>
          </p:nvSpPr>
          <p:spPr>
            <a:xfrm>
              <a:off x="9290009" y="2273774"/>
              <a:ext cx="2373900" cy="13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4" name="Google Shape;1884;g2680671d83d_0_1916"/>
            <p:cNvSpPr/>
            <p:nvPr/>
          </p:nvSpPr>
          <p:spPr>
            <a:xfrm>
              <a:off x="9290009" y="2276373"/>
              <a:ext cx="1293900" cy="1260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5" name="Google Shape;1885;g2680671d83d_0_1916"/>
          <p:cNvGrpSpPr/>
          <p:nvPr/>
        </p:nvGrpSpPr>
        <p:grpSpPr>
          <a:xfrm>
            <a:off x="7572624" y="1985349"/>
            <a:ext cx="59700" cy="1092600"/>
            <a:chOff x="11545049" y="2425452"/>
            <a:chExt cx="59700" cy="1092600"/>
          </a:xfrm>
        </p:grpSpPr>
        <p:sp>
          <p:nvSpPr>
            <p:cNvPr id="1886" name="Google Shape;1886;g2680671d83d_0_1916"/>
            <p:cNvSpPr/>
            <p:nvPr/>
          </p:nvSpPr>
          <p:spPr>
            <a:xfrm>
              <a:off x="11545049" y="2425452"/>
              <a:ext cx="59700" cy="109260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7" name="Google Shape;1887;g2680671d83d_0_1916"/>
            <p:cNvSpPr/>
            <p:nvPr/>
          </p:nvSpPr>
          <p:spPr>
            <a:xfrm>
              <a:off x="11545049" y="2430258"/>
              <a:ext cx="59700" cy="262800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8" name="Google Shape;1888;g2680671d83d_0_1916"/>
          <p:cNvGrpSpPr/>
          <p:nvPr/>
        </p:nvGrpSpPr>
        <p:grpSpPr>
          <a:xfrm>
            <a:off x="7157972" y="1606809"/>
            <a:ext cx="499312" cy="276900"/>
            <a:chOff x="12050185" y="1943726"/>
            <a:chExt cx="499312" cy="276900"/>
          </a:xfrm>
        </p:grpSpPr>
        <p:cxnSp>
          <p:nvCxnSpPr>
            <p:cNvPr id="1889" name="Google Shape;1889;g2680671d83d_0_1916"/>
            <p:cNvCxnSpPr/>
            <p:nvPr/>
          </p:nvCxnSpPr>
          <p:spPr>
            <a:xfrm rot="10800000">
              <a:off x="12139294" y="2018311"/>
              <a:ext cx="0" cy="1278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890" name="Google Shape;1890;g2680671d83d_0_1916"/>
            <p:cNvSpPr txBox="1"/>
            <p:nvPr/>
          </p:nvSpPr>
          <p:spPr>
            <a:xfrm>
              <a:off x="12108497" y="1943726"/>
              <a:ext cx="44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Sort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g2680671d83d_0_1916"/>
            <p:cNvSpPr/>
            <p:nvPr/>
          </p:nvSpPr>
          <p:spPr>
            <a:xfrm>
              <a:off x="12050185" y="1971666"/>
              <a:ext cx="473700" cy="2259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2" name="Google Shape;1892;g2680671d83d_0_1916"/>
          <p:cNvSpPr/>
          <p:nvPr/>
        </p:nvSpPr>
        <p:spPr>
          <a:xfrm>
            <a:off x="4594585" y="4532463"/>
            <a:ext cx="3036300" cy="17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3" name="Google Shape;1893;g2680671d83d_0_19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8715" y="4248784"/>
            <a:ext cx="234004" cy="207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cxnSp>
        <p:nvCxnSpPr>
          <p:cNvPr id="1894" name="Google Shape;1894;g2680671d83d_0_1916"/>
          <p:cNvCxnSpPr/>
          <p:nvPr/>
        </p:nvCxnSpPr>
        <p:spPr>
          <a:xfrm flipH="1">
            <a:off x="7431387" y="4445700"/>
            <a:ext cx="3300" cy="3156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5" name="Google Shape;1895;g2680671d83d_0_1916"/>
          <p:cNvSpPr/>
          <p:nvPr/>
        </p:nvSpPr>
        <p:spPr>
          <a:xfrm>
            <a:off x="6471763" y="4532925"/>
            <a:ext cx="298122" cy="17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6" name="Google Shape;1896;g2680671d83d_0_1916"/>
          <p:cNvSpPr/>
          <p:nvPr/>
        </p:nvSpPr>
        <p:spPr>
          <a:xfrm>
            <a:off x="4578985" y="5051513"/>
            <a:ext cx="3036300" cy="18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2680671d83d_0_19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1086" y="4777868"/>
            <a:ext cx="234004" cy="207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cxnSp>
        <p:nvCxnSpPr>
          <p:cNvPr id="1898" name="Google Shape;1898;g2680671d83d_0_1916"/>
          <p:cNvCxnSpPr/>
          <p:nvPr/>
        </p:nvCxnSpPr>
        <p:spPr>
          <a:xfrm flipH="1">
            <a:off x="7403487" y="4964750"/>
            <a:ext cx="15600" cy="2772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9" name="Google Shape;1899;g2680671d83d_0_1916"/>
          <p:cNvSpPr/>
          <p:nvPr/>
        </p:nvSpPr>
        <p:spPr>
          <a:xfrm>
            <a:off x="6036102" y="5051179"/>
            <a:ext cx="285300" cy="18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2680671d83d_0_1916"/>
          <p:cNvSpPr/>
          <p:nvPr/>
        </p:nvSpPr>
        <p:spPr>
          <a:xfrm>
            <a:off x="4578854" y="5558936"/>
            <a:ext cx="3036300" cy="18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1" name="Google Shape;1901;g2680671d83d_0_19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1086" y="5278075"/>
            <a:ext cx="234004" cy="207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cxnSp>
        <p:nvCxnSpPr>
          <p:cNvPr id="1902" name="Google Shape;1902;g2680671d83d_0_1916"/>
          <p:cNvCxnSpPr/>
          <p:nvPr/>
        </p:nvCxnSpPr>
        <p:spPr>
          <a:xfrm flipH="1">
            <a:off x="7403356" y="5472173"/>
            <a:ext cx="15600" cy="2772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3" name="Google Shape;1903;g2680671d83d_0_1916"/>
          <p:cNvSpPr/>
          <p:nvPr/>
        </p:nvSpPr>
        <p:spPr>
          <a:xfrm>
            <a:off x="4921255" y="5562773"/>
            <a:ext cx="109640" cy="18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4" name="Google Shape;1904;g2680671d83d_0_1916"/>
          <p:cNvSpPr txBox="1"/>
          <p:nvPr/>
        </p:nvSpPr>
        <p:spPr>
          <a:xfrm>
            <a:off x="4570605" y="3296637"/>
            <a:ext cx="316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Solving this exercise</a:t>
            </a:r>
            <a:r>
              <a:rPr b="1" i="0" lang="en-GB" sz="1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change your mastery as follows in the: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5" name="Google Shape;1905;g2680671d83d_0_1916"/>
          <p:cNvSpPr txBox="1"/>
          <p:nvPr/>
        </p:nvSpPr>
        <p:spPr>
          <a:xfrm>
            <a:off x="4447957" y="1598656"/>
            <a:ext cx="259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Your mastery of skills in these exercises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6" name="Google Shape;1906;g2680671d83d_0_1916">
            <a:hlinkClick action="ppaction://hlinksldjump" r:id="rId5"/>
          </p:cNvPr>
          <p:cNvSpPr txBox="1"/>
          <p:nvPr/>
        </p:nvSpPr>
        <p:spPr>
          <a:xfrm>
            <a:off x="5627528" y="3826225"/>
            <a:ext cx="9435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usual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7" name="Google Shape;1907;g2680671d83d_0_1916">
            <a:hlinkClick action="ppaction://hlinksldjump" r:id="rId6"/>
          </p:cNvPr>
          <p:cNvSpPr txBox="1"/>
          <p:nvPr/>
        </p:nvSpPr>
        <p:spPr>
          <a:xfrm>
            <a:off x="6653873" y="3822586"/>
            <a:ext cx="9435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2680671d83d_0_1916"/>
          <p:cNvSpPr txBox="1"/>
          <p:nvPr/>
        </p:nvSpPr>
        <p:spPr>
          <a:xfrm>
            <a:off x="4551388" y="3829423"/>
            <a:ext cx="998100" cy="307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2680671d83d_0_1916"/>
          <p:cNvSpPr txBox="1"/>
          <p:nvPr/>
        </p:nvSpPr>
        <p:spPr>
          <a:xfrm>
            <a:off x="4489788" y="4224363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0" name="Google Shape;1910;g2680671d83d_0_1916"/>
          <p:cNvSpPr txBox="1"/>
          <p:nvPr/>
        </p:nvSpPr>
        <p:spPr>
          <a:xfrm>
            <a:off x="4489788" y="471527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1" name="Google Shape;1911;g2680671d83d_0_1916"/>
          <p:cNvSpPr txBox="1"/>
          <p:nvPr/>
        </p:nvSpPr>
        <p:spPr>
          <a:xfrm>
            <a:off x="4489775" y="5242438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2" name="Google Shape;1912;g2680671d83d_0_1916"/>
          <p:cNvSpPr/>
          <p:nvPr/>
        </p:nvSpPr>
        <p:spPr>
          <a:xfrm>
            <a:off x="4558050" y="5058804"/>
            <a:ext cx="1763351" cy="1791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3" name="Google Shape;1913;g2680671d83d_0_1916"/>
          <p:cNvSpPr/>
          <p:nvPr/>
        </p:nvSpPr>
        <p:spPr>
          <a:xfrm>
            <a:off x="4573650" y="4533401"/>
            <a:ext cx="2181900" cy="175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4" name="Google Shape;1914;g2680671d83d_0_1916"/>
          <p:cNvSpPr/>
          <p:nvPr/>
        </p:nvSpPr>
        <p:spPr>
          <a:xfrm>
            <a:off x="4561095" y="5569403"/>
            <a:ext cx="469800" cy="1713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46"/>
          <p:cNvSpPr/>
          <p:nvPr/>
        </p:nvSpPr>
        <p:spPr>
          <a:xfrm>
            <a:off x="4253242" y="49812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0" name="Google Shape;1920;p46"/>
          <p:cNvGrpSpPr/>
          <p:nvPr/>
        </p:nvGrpSpPr>
        <p:grpSpPr>
          <a:xfrm>
            <a:off x="4671036" y="769252"/>
            <a:ext cx="2926120" cy="646500"/>
            <a:chOff x="8643461" y="1038258"/>
            <a:chExt cx="2926120" cy="646500"/>
          </a:xfrm>
        </p:grpSpPr>
        <p:sp>
          <p:nvSpPr>
            <p:cNvPr id="1921" name="Google Shape;1921;p46"/>
            <p:cNvSpPr txBox="1"/>
            <p:nvPr/>
          </p:nvSpPr>
          <p:spPr>
            <a:xfrm>
              <a:off x="9236781" y="1038258"/>
              <a:ext cx="2332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 the exercise you want to solve next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22" name="Google Shape;1922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43461" y="1107386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3" name="Google Shape;1923;p46"/>
          <p:cNvSpPr txBox="1"/>
          <p:nvPr/>
        </p:nvSpPr>
        <p:spPr>
          <a:xfrm>
            <a:off x="5394785" y="5997503"/>
            <a:ext cx="14136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4" name="Google Shape;1924;p46"/>
          <p:cNvSpPr/>
          <p:nvPr/>
        </p:nvSpPr>
        <p:spPr>
          <a:xfrm>
            <a:off x="4445229" y="2789001"/>
            <a:ext cx="3078900" cy="289200"/>
          </a:xfrm>
          <a:prstGeom prst="roundRect">
            <a:avLst>
              <a:gd fmla="val 8507" name="adj"/>
            </a:avLst>
          </a:prstGeom>
          <a:solidFill>
            <a:srgbClr val="E4B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5" name="Google Shape;1925;p46"/>
          <p:cNvSpPr txBox="1"/>
          <p:nvPr/>
        </p:nvSpPr>
        <p:spPr>
          <a:xfrm>
            <a:off x="4453941" y="1922967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6" name="Google Shape;1926;p46"/>
          <p:cNvSpPr txBox="1"/>
          <p:nvPr/>
        </p:nvSpPr>
        <p:spPr>
          <a:xfrm>
            <a:off x="4453941" y="2213334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7" name="Google Shape;1927;p46"/>
          <p:cNvSpPr txBox="1"/>
          <p:nvPr/>
        </p:nvSpPr>
        <p:spPr>
          <a:xfrm>
            <a:off x="4453941" y="2503701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8" name="Google Shape;1928;p46"/>
          <p:cNvSpPr txBox="1"/>
          <p:nvPr/>
        </p:nvSpPr>
        <p:spPr>
          <a:xfrm>
            <a:off x="4453941" y="2794068"/>
            <a:ext cx="8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9" name="Google Shape;1929;p46"/>
          <p:cNvGrpSpPr/>
          <p:nvPr/>
        </p:nvGrpSpPr>
        <p:grpSpPr>
          <a:xfrm>
            <a:off x="5317497" y="1999067"/>
            <a:ext cx="2063869" cy="131100"/>
            <a:chOff x="9290009" y="2273774"/>
            <a:chExt cx="2373900" cy="131100"/>
          </a:xfrm>
        </p:grpSpPr>
        <p:sp>
          <p:nvSpPr>
            <p:cNvPr id="1930" name="Google Shape;1930;p46"/>
            <p:cNvSpPr/>
            <p:nvPr/>
          </p:nvSpPr>
          <p:spPr>
            <a:xfrm>
              <a:off x="9290009" y="2273774"/>
              <a:ext cx="2373900" cy="13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46"/>
            <p:cNvSpPr/>
            <p:nvPr/>
          </p:nvSpPr>
          <p:spPr>
            <a:xfrm>
              <a:off x="9290009" y="2276373"/>
              <a:ext cx="1997100" cy="1260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2" name="Google Shape;1932;p46"/>
          <p:cNvGrpSpPr/>
          <p:nvPr/>
        </p:nvGrpSpPr>
        <p:grpSpPr>
          <a:xfrm>
            <a:off x="5317497" y="2289084"/>
            <a:ext cx="2063869" cy="131100"/>
            <a:chOff x="9290009" y="2273774"/>
            <a:chExt cx="2373900" cy="131100"/>
          </a:xfrm>
        </p:grpSpPr>
        <p:sp>
          <p:nvSpPr>
            <p:cNvPr id="1933" name="Google Shape;1933;p46"/>
            <p:cNvSpPr/>
            <p:nvPr/>
          </p:nvSpPr>
          <p:spPr>
            <a:xfrm>
              <a:off x="9290009" y="2273774"/>
              <a:ext cx="2373900" cy="13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46"/>
            <p:cNvSpPr/>
            <p:nvPr/>
          </p:nvSpPr>
          <p:spPr>
            <a:xfrm>
              <a:off x="9290009" y="2276373"/>
              <a:ext cx="1606500" cy="1260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5" name="Google Shape;1935;p46"/>
          <p:cNvGrpSpPr/>
          <p:nvPr/>
        </p:nvGrpSpPr>
        <p:grpSpPr>
          <a:xfrm>
            <a:off x="5317497" y="2579101"/>
            <a:ext cx="2063869" cy="131100"/>
            <a:chOff x="9290009" y="2273774"/>
            <a:chExt cx="2373900" cy="131100"/>
          </a:xfrm>
        </p:grpSpPr>
        <p:sp>
          <p:nvSpPr>
            <p:cNvPr id="1936" name="Google Shape;1936;p46"/>
            <p:cNvSpPr/>
            <p:nvPr/>
          </p:nvSpPr>
          <p:spPr>
            <a:xfrm>
              <a:off x="9290009" y="2273774"/>
              <a:ext cx="2373900" cy="13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46"/>
            <p:cNvSpPr/>
            <p:nvPr/>
          </p:nvSpPr>
          <p:spPr>
            <a:xfrm>
              <a:off x="9290009" y="2276373"/>
              <a:ext cx="1392300" cy="1260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8" name="Google Shape;1938;p46"/>
          <p:cNvGrpSpPr/>
          <p:nvPr/>
        </p:nvGrpSpPr>
        <p:grpSpPr>
          <a:xfrm>
            <a:off x="5317497" y="2869118"/>
            <a:ext cx="2063869" cy="131100"/>
            <a:chOff x="9290009" y="2273774"/>
            <a:chExt cx="2373900" cy="131100"/>
          </a:xfrm>
        </p:grpSpPr>
        <p:sp>
          <p:nvSpPr>
            <p:cNvPr id="1939" name="Google Shape;1939;p46"/>
            <p:cNvSpPr/>
            <p:nvPr/>
          </p:nvSpPr>
          <p:spPr>
            <a:xfrm>
              <a:off x="9290009" y="2273774"/>
              <a:ext cx="2373900" cy="13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46"/>
            <p:cNvSpPr/>
            <p:nvPr/>
          </p:nvSpPr>
          <p:spPr>
            <a:xfrm>
              <a:off x="9290009" y="2276373"/>
              <a:ext cx="1293900" cy="1260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1" name="Google Shape;1941;p46"/>
          <p:cNvGrpSpPr/>
          <p:nvPr/>
        </p:nvGrpSpPr>
        <p:grpSpPr>
          <a:xfrm>
            <a:off x="7572624" y="1985349"/>
            <a:ext cx="59700" cy="1092600"/>
            <a:chOff x="11545049" y="2425452"/>
            <a:chExt cx="59700" cy="1092600"/>
          </a:xfrm>
        </p:grpSpPr>
        <p:sp>
          <p:nvSpPr>
            <p:cNvPr id="1942" name="Google Shape;1942;p46"/>
            <p:cNvSpPr/>
            <p:nvPr/>
          </p:nvSpPr>
          <p:spPr>
            <a:xfrm>
              <a:off x="11545049" y="2425452"/>
              <a:ext cx="59700" cy="109260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46"/>
            <p:cNvSpPr/>
            <p:nvPr/>
          </p:nvSpPr>
          <p:spPr>
            <a:xfrm>
              <a:off x="11545049" y="2430258"/>
              <a:ext cx="59700" cy="262800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4" name="Google Shape;1944;p46"/>
          <p:cNvGrpSpPr/>
          <p:nvPr/>
        </p:nvGrpSpPr>
        <p:grpSpPr>
          <a:xfrm>
            <a:off x="7157972" y="1606809"/>
            <a:ext cx="499312" cy="276900"/>
            <a:chOff x="12050185" y="1943726"/>
            <a:chExt cx="499312" cy="276900"/>
          </a:xfrm>
        </p:grpSpPr>
        <p:cxnSp>
          <p:nvCxnSpPr>
            <p:cNvPr id="1945" name="Google Shape;1945;p46"/>
            <p:cNvCxnSpPr/>
            <p:nvPr/>
          </p:nvCxnSpPr>
          <p:spPr>
            <a:xfrm rot="10800000">
              <a:off x="12139294" y="2018311"/>
              <a:ext cx="0" cy="1278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946" name="Google Shape;1946;p46"/>
            <p:cNvSpPr txBox="1"/>
            <p:nvPr/>
          </p:nvSpPr>
          <p:spPr>
            <a:xfrm>
              <a:off x="12108497" y="1943726"/>
              <a:ext cx="44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Sort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46"/>
            <p:cNvSpPr/>
            <p:nvPr/>
          </p:nvSpPr>
          <p:spPr>
            <a:xfrm>
              <a:off x="12050185" y="1971666"/>
              <a:ext cx="473700" cy="2259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8" name="Google Shape;1948;p46"/>
          <p:cNvSpPr txBox="1"/>
          <p:nvPr/>
        </p:nvSpPr>
        <p:spPr>
          <a:xfrm>
            <a:off x="4570605" y="3296637"/>
            <a:ext cx="316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Solving this exercise</a:t>
            </a:r>
            <a:r>
              <a:rPr b="1" i="0" lang="en-GB" sz="1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change your mastery as follows in the: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9" name="Google Shape;1949;p46"/>
          <p:cNvSpPr txBox="1"/>
          <p:nvPr/>
        </p:nvSpPr>
        <p:spPr>
          <a:xfrm>
            <a:off x="4447957" y="1598656"/>
            <a:ext cx="259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Your mastery of skills in these exercises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0" name="Google Shape;1950;p46">
            <a:hlinkClick action="ppaction://hlinksldjump" r:id="rId4"/>
          </p:cNvPr>
          <p:cNvSpPr txBox="1"/>
          <p:nvPr/>
        </p:nvSpPr>
        <p:spPr>
          <a:xfrm>
            <a:off x="5627528" y="3826225"/>
            <a:ext cx="9435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usual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1" name="Google Shape;1951;p46">
            <a:hlinkClick action="ppaction://hlinksldjump" r:id="rId5"/>
          </p:cNvPr>
          <p:cNvSpPr txBox="1"/>
          <p:nvPr/>
        </p:nvSpPr>
        <p:spPr>
          <a:xfrm>
            <a:off x="6653873" y="3822586"/>
            <a:ext cx="943500" cy="307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2" name="Google Shape;1952;p46"/>
          <p:cNvSpPr txBox="1"/>
          <p:nvPr/>
        </p:nvSpPr>
        <p:spPr>
          <a:xfrm>
            <a:off x="4551388" y="3829423"/>
            <a:ext cx="998100" cy="307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3" name="Google Shape;1953;p46"/>
          <p:cNvSpPr/>
          <p:nvPr/>
        </p:nvSpPr>
        <p:spPr>
          <a:xfrm>
            <a:off x="4594585" y="4532463"/>
            <a:ext cx="3036300" cy="17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4" name="Google Shape;1954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28715" y="4248784"/>
            <a:ext cx="234004" cy="207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cxnSp>
        <p:nvCxnSpPr>
          <p:cNvPr id="1955" name="Google Shape;1955;p46"/>
          <p:cNvCxnSpPr/>
          <p:nvPr/>
        </p:nvCxnSpPr>
        <p:spPr>
          <a:xfrm flipH="1">
            <a:off x="7431387" y="4445700"/>
            <a:ext cx="3300" cy="3156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6" name="Google Shape;1956;p46"/>
          <p:cNvSpPr/>
          <p:nvPr/>
        </p:nvSpPr>
        <p:spPr>
          <a:xfrm>
            <a:off x="6471763" y="4532925"/>
            <a:ext cx="298122" cy="17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7" name="Google Shape;1957;p46"/>
          <p:cNvSpPr/>
          <p:nvPr/>
        </p:nvSpPr>
        <p:spPr>
          <a:xfrm>
            <a:off x="4578985" y="5051513"/>
            <a:ext cx="3036300" cy="18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8" name="Google Shape;1958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01086" y="4777868"/>
            <a:ext cx="234004" cy="207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cxnSp>
        <p:nvCxnSpPr>
          <p:cNvPr id="1959" name="Google Shape;1959;p46"/>
          <p:cNvCxnSpPr/>
          <p:nvPr/>
        </p:nvCxnSpPr>
        <p:spPr>
          <a:xfrm flipH="1">
            <a:off x="7403487" y="4964750"/>
            <a:ext cx="15600" cy="2772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0" name="Google Shape;1960;p46"/>
          <p:cNvSpPr/>
          <p:nvPr/>
        </p:nvSpPr>
        <p:spPr>
          <a:xfrm>
            <a:off x="6036102" y="5051179"/>
            <a:ext cx="285300" cy="18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p46"/>
          <p:cNvSpPr/>
          <p:nvPr/>
        </p:nvSpPr>
        <p:spPr>
          <a:xfrm>
            <a:off x="4578854" y="5558936"/>
            <a:ext cx="3036300" cy="18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2" name="Google Shape;1962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01086" y="5278075"/>
            <a:ext cx="234004" cy="207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cxnSp>
        <p:nvCxnSpPr>
          <p:cNvPr id="1963" name="Google Shape;1963;p46"/>
          <p:cNvCxnSpPr/>
          <p:nvPr/>
        </p:nvCxnSpPr>
        <p:spPr>
          <a:xfrm flipH="1">
            <a:off x="7403356" y="5472173"/>
            <a:ext cx="15600" cy="2772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4" name="Google Shape;1964;p46"/>
          <p:cNvSpPr/>
          <p:nvPr/>
        </p:nvSpPr>
        <p:spPr>
          <a:xfrm>
            <a:off x="4921255" y="5562773"/>
            <a:ext cx="109640" cy="18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5" name="Google Shape;1965;p46"/>
          <p:cNvSpPr txBox="1"/>
          <p:nvPr/>
        </p:nvSpPr>
        <p:spPr>
          <a:xfrm>
            <a:off x="4489788" y="4224363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6" name="Google Shape;1966;p46"/>
          <p:cNvSpPr txBox="1"/>
          <p:nvPr/>
        </p:nvSpPr>
        <p:spPr>
          <a:xfrm>
            <a:off x="4489788" y="471527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7" name="Google Shape;1967;p46"/>
          <p:cNvSpPr txBox="1"/>
          <p:nvPr/>
        </p:nvSpPr>
        <p:spPr>
          <a:xfrm>
            <a:off x="4489775" y="5242438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Variable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8" name="Google Shape;1968;p46"/>
          <p:cNvSpPr/>
          <p:nvPr/>
        </p:nvSpPr>
        <p:spPr>
          <a:xfrm>
            <a:off x="4558051" y="5058804"/>
            <a:ext cx="1478052" cy="1791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9" name="Google Shape;1969;p46"/>
          <p:cNvSpPr/>
          <p:nvPr/>
        </p:nvSpPr>
        <p:spPr>
          <a:xfrm>
            <a:off x="4573650" y="4533401"/>
            <a:ext cx="1898113" cy="175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0" name="Google Shape;1970;p46"/>
          <p:cNvSpPr/>
          <p:nvPr/>
        </p:nvSpPr>
        <p:spPr>
          <a:xfrm>
            <a:off x="4561095" y="5569403"/>
            <a:ext cx="360160" cy="1713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47"/>
          <p:cNvSpPr txBox="1"/>
          <p:nvPr/>
        </p:nvSpPr>
        <p:spPr>
          <a:xfrm>
            <a:off x="4213791" y="3059541"/>
            <a:ext cx="376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to Practice!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&lt;WALKTHROUGH&gt;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48"/>
          <p:cNvSpPr/>
          <p:nvPr/>
        </p:nvSpPr>
        <p:spPr>
          <a:xfrm>
            <a:off x="4253260" y="49812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1" name="Google Shape;1981;p48">
            <a:hlinkClick action="ppaction://hlinksldjump" r:id="rId3"/>
          </p:cNvPr>
          <p:cNvSpPr txBox="1"/>
          <p:nvPr/>
        </p:nvSpPr>
        <p:spPr>
          <a:xfrm>
            <a:off x="6054364" y="5748927"/>
            <a:ext cx="15825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overview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2" name="Google Shape;1982;p48"/>
          <p:cNvSpPr txBox="1"/>
          <p:nvPr/>
        </p:nvSpPr>
        <p:spPr>
          <a:xfrm>
            <a:off x="4550556" y="5748927"/>
            <a:ext cx="13911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exercise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3" name="Google Shape;198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3410" y="1091380"/>
            <a:ext cx="1218165" cy="1058072"/>
          </a:xfrm>
          <a:prstGeom prst="rect">
            <a:avLst/>
          </a:prstGeom>
          <a:noFill/>
          <a:ln>
            <a:noFill/>
          </a:ln>
        </p:spPr>
      </p:pic>
      <p:sp>
        <p:nvSpPr>
          <p:cNvPr id="1984" name="Google Shape;1984;p48"/>
          <p:cNvSpPr txBox="1"/>
          <p:nvPr/>
        </p:nvSpPr>
        <p:spPr>
          <a:xfrm>
            <a:off x="4680345" y="2377144"/>
            <a:ext cx="2942560" cy="87776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job, you did well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all skills.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5" name="Google Shape;1985;p48"/>
          <p:cNvSpPr/>
          <p:nvPr/>
        </p:nvSpPr>
        <p:spPr>
          <a:xfrm>
            <a:off x="4600418" y="4437136"/>
            <a:ext cx="2927320" cy="25357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6" name="Google Shape;1986;p48"/>
          <p:cNvSpPr/>
          <p:nvPr/>
        </p:nvSpPr>
        <p:spPr>
          <a:xfrm>
            <a:off x="4580226" y="4446873"/>
            <a:ext cx="1218246" cy="243526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7" name="Google Shape;1987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25781" y="4125065"/>
            <a:ext cx="225605" cy="1928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8" name="Google Shape;1988;p48"/>
          <p:cNvCxnSpPr/>
          <p:nvPr/>
        </p:nvCxnSpPr>
        <p:spPr>
          <a:xfrm flipH="1">
            <a:off x="7328459" y="4356368"/>
            <a:ext cx="10123" cy="376459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89" name="Google Shape;1989;p48"/>
          <p:cNvGrpSpPr/>
          <p:nvPr/>
        </p:nvGrpSpPr>
        <p:grpSpPr>
          <a:xfrm>
            <a:off x="7220775" y="4891042"/>
            <a:ext cx="225605" cy="607762"/>
            <a:chOff x="3310869" y="3936734"/>
            <a:chExt cx="234004" cy="652870"/>
          </a:xfrm>
        </p:grpSpPr>
        <p:pic>
          <p:nvPicPr>
            <p:cNvPr id="1990" name="Google Shape;1990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10869" y="3936734"/>
              <a:ext cx="234004" cy="207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91" name="Google Shape;1991;p48"/>
            <p:cNvCxnSpPr/>
            <p:nvPr/>
          </p:nvCxnSpPr>
          <p:spPr>
            <a:xfrm flipH="1">
              <a:off x="3417369" y="4185204"/>
              <a:ext cx="10500" cy="4044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92" name="Google Shape;1992;p48"/>
          <p:cNvSpPr/>
          <p:nvPr/>
        </p:nvSpPr>
        <p:spPr>
          <a:xfrm>
            <a:off x="5798481" y="4437149"/>
            <a:ext cx="110487" cy="2535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3" name="Google Shape;1993;p48"/>
          <p:cNvSpPr/>
          <p:nvPr/>
        </p:nvSpPr>
        <p:spPr>
          <a:xfrm>
            <a:off x="4589277" y="3663490"/>
            <a:ext cx="2927320" cy="25357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4" name="Google Shape;1994;p48"/>
          <p:cNvSpPr/>
          <p:nvPr/>
        </p:nvSpPr>
        <p:spPr>
          <a:xfrm>
            <a:off x="4569101" y="3664375"/>
            <a:ext cx="2389671" cy="253579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5" name="Google Shape;1995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14640" y="3351419"/>
            <a:ext cx="225605" cy="1928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6" name="Google Shape;1996;p48"/>
          <p:cNvCxnSpPr/>
          <p:nvPr/>
        </p:nvCxnSpPr>
        <p:spPr>
          <a:xfrm flipH="1">
            <a:off x="7317318" y="3568726"/>
            <a:ext cx="10123" cy="376459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7" name="Google Shape;1997;p48"/>
          <p:cNvSpPr/>
          <p:nvPr/>
        </p:nvSpPr>
        <p:spPr>
          <a:xfrm>
            <a:off x="6958772" y="3663924"/>
            <a:ext cx="493141" cy="2535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8" name="Google Shape;1998;p48"/>
          <p:cNvSpPr txBox="1"/>
          <p:nvPr/>
        </p:nvSpPr>
        <p:spPr>
          <a:xfrm>
            <a:off x="4509013" y="322890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 Constant Terms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9" name="Google Shape;1999;p48"/>
          <p:cNvSpPr txBox="1"/>
          <p:nvPr/>
        </p:nvSpPr>
        <p:spPr>
          <a:xfrm>
            <a:off x="4511400" y="4072500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 Division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0" name="Google Shape;2000;p48"/>
          <p:cNvCxnSpPr/>
          <p:nvPr/>
        </p:nvCxnSpPr>
        <p:spPr>
          <a:xfrm flipH="1">
            <a:off x="7326833" y="3629094"/>
            <a:ext cx="10200" cy="3765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01" name="Google Shape;2001;p48"/>
          <p:cNvGrpSpPr/>
          <p:nvPr/>
        </p:nvGrpSpPr>
        <p:grpSpPr>
          <a:xfrm>
            <a:off x="4550554" y="5175225"/>
            <a:ext cx="2947493" cy="253577"/>
            <a:chOff x="566818" y="4271967"/>
            <a:chExt cx="3057249" cy="272400"/>
          </a:xfrm>
        </p:grpSpPr>
        <p:sp>
          <p:nvSpPr>
            <p:cNvPr id="2002" name="Google Shape;2002;p48"/>
            <p:cNvSpPr/>
            <p:nvPr/>
          </p:nvSpPr>
          <p:spPr>
            <a:xfrm>
              <a:off x="587767" y="4271967"/>
              <a:ext cx="30363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48"/>
            <p:cNvSpPr/>
            <p:nvPr/>
          </p:nvSpPr>
          <p:spPr>
            <a:xfrm>
              <a:off x="566818" y="4282440"/>
              <a:ext cx="605475" cy="2616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4" name="Google Shape;2004;p48"/>
          <p:cNvSpPr txBox="1"/>
          <p:nvPr/>
        </p:nvSpPr>
        <p:spPr>
          <a:xfrm>
            <a:off x="4509025" y="484072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Division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5" name="Google Shape;2005;p48"/>
          <p:cNvSpPr/>
          <p:nvPr/>
        </p:nvSpPr>
        <p:spPr>
          <a:xfrm>
            <a:off x="5137750" y="5175275"/>
            <a:ext cx="281400" cy="25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6" name="Google Shape;2006;p48"/>
          <p:cNvCxnSpPr/>
          <p:nvPr/>
        </p:nvCxnSpPr>
        <p:spPr>
          <a:xfrm flipH="1">
            <a:off x="7326833" y="5113757"/>
            <a:ext cx="10200" cy="3765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07" name="Google Shape;2007;p48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3048000" cy="1714500"/>
          </a:xfrm>
          <a:prstGeom prst="rect">
            <a:avLst/>
          </a:prstGeom>
          <a:noFill/>
          <a:ln cap="flat" cmpd="sng" w="9525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2680671d83d_0_2558"/>
          <p:cNvSpPr txBox="1"/>
          <p:nvPr/>
        </p:nvSpPr>
        <p:spPr>
          <a:xfrm>
            <a:off x="4213791" y="3059541"/>
            <a:ext cx="376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Recap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26dded979cd_0_0"/>
          <p:cNvSpPr/>
          <p:nvPr/>
        </p:nvSpPr>
        <p:spPr>
          <a:xfrm>
            <a:off x="278365" y="44907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8" name="Google Shape;2018;g26dded979cd_0_0"/>
          <p:cNvSpPr/>
          <p:nvPr/>
        </p:nvSpPr>
        <p:spPr>
          <a:xfrm>
            <a:off x="8225667" y="44907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9" name="Google Shape;2019;g26dded979cd_0_0"/>
          <p:cNvSpPr/>
          <p:nvPr/>
        </p:nvSpPr>
        <p:spPr>
          <a:xfrm>
            <a:off x="4253200" y="449073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0" name="Google Shape;2020;g26dded979cd_0_0"/>
          <p:cNvGrpSpPr/>
          <p:nvPr/>
        </p:nvGrpSpPr>
        <p:grpSpPr>
          <a:xfrm>
            <a:off x="4605803" y="1050367"/>
            <a:ext cx="2926120" cy="646500"/>
            <a:chOff x="4579340" y="1123572"/>
            <a:chExt cx="2926120" cy="646500"/>
          </a:xfrm>
        </p:grpSpPr>
        <p:sp>
          <p:nvSpPr>
            <p:cNvPr id="2021" name="Google Shape;2021;g26dded979cd_0_0"/>
            <p:cNvSpPr txBox="1"/>
            <p:nvPr/>
          </p:nvSpPr>
          <p:spPr>
            <a:xfrm>
              <a:off x="5172660" y="1123572"/>
              <a:ext cx="2332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 the skill(s) you want to practice next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22" name="Google Shape;2022;g26dded979cd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23" name="Google Shape;2023;g26dded979cd_0_0"/>
          <p:cNvGrpSpPr/>
          <p:nvPr/>
        </p:nvGrpSpPr>
        <p:grpSpPr>
          <a:xfrm>
            <a:off x="8643461" y="803128"/>
            <a:ext cx="2926120" cy="646500"/>
            <a:chOff x="8643461" y="1038258"/>
            <a:chExt cx="2926120" cy="646500"/>
          </a:xfrm>
        </p:grpSpPr>
        <p:sp>
          <p:nvSpPr>
            <p:cNvPr id="2024" name="Google Shape;2024;g26dded979cd_0_0"/>
            <p:cNvSpPr txBox="1"/>
            <p:nvPr/>
          </p:nvSpPr>
          <p:spPr>
            <a:xfrm>
              <a:off x="9236781" y="1038258"/>
              <a:ext cx="2332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 the exercise you want to start next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25" name="Google Shape;2025;g26dded979cd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43461" y="1107386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26" name="Google Shape;2026;g26dded979cd_0_0"/>
          <p:cNvSpPr txBox="1"/>
          <p:nvPr/>
        </p:nvSpPr>
        <p:spPr>
          <a:xfrm>
            <a:off x="9364035" y="5662306"/>
            <a:ext cx="14136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7" name="Google Shape;2027;g26dded979cd_0_0"/>
          <p:cNvGrpSpPr/>
          <p:nvPr/>
        </p:nvGrpSpPr>
        <p:grpSpPr>
          <a:xfrm>
            <a:off x="8417654" y="2102540"/>
            <a:ext cx="3078900" cy="1155234"/>
            <a:chOff x="8417654" y="2127940"/>
            <a:chExt cx="3078900" cy="1155234"/>
          </a:xfrm>
        </p:grpSpPr>
        <p:sp>
          <p:nvSpPr>
            <p:cNvPr id="2028" name="Google Shape;2028;g26dded979cd_0_0"/>
            <p:cNvSpPr/>
            <p:nvPr/>
          </p:nvSpPr>
          <p:spPr>
            <a:xfrm>
              <a:off x="8417654" y="2993974"/>
              <a:ext cx="3078900" cy="289200"/>
            </a:xfrm>
            <a:prstGeom prst="roundRect">
              <a:avLst>
                <a:gd fmla="val 8507" name="adj"/>
              </a:avLst>
            </a:prstGeom>
            <a:solidFill>
              <a:srgbClr val="E4BD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g26dded979cd_0_0"/>
            <p:cNvSpPr txBox="1"/>
            <p:nvPr/>
          </p:nvSpPr>
          <p:spPr>
            <a:xfrm>
              <a:off x="8426366" y="2127940"/>
              <a:ext cx="810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GB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Exercise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g26dded979cd_0_0"/>
            <p:cNvSpPr txBox="1"/>
            <p:nvPr/>
          </p:nvSpPr>
          <p:spPr>
            <a:xfrm>
              <a:off x="8426366" y="2418307"/>
              <a:ext cx="810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GB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Exercise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g26dded979cd_0_0"/>
            <p:cNvSpPr txBox="1"/>
            <p:nvPr/>
          </p:nvSpPr>
          <p:spPr>
            <a:xfrm>
              <a:off x="8426366" y="2708674"/>
              <a:ext cx="810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GB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Exercise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g26dded979cd_0_0"/>
            <p:cNvSpPr txBox="1"/>
            <p:nvPr/>
          </p:nvSpPr>
          <p:spPr>
            <a:xfrm>
              <a:off x="8426366" y="2999041"/>
              <a:ext cx="810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GB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Exercise 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33" name="Google Shape;2033;g26dded979cd_0_0"/>
            <p:cNvGrpSpPr/>
            <p:nvPr/>
          </p:nvGrpSpPr>
          <p:grpSpPr>
            <a:xfrm>
              <a:off x="9289921" y="2204040"/>
              <a:ext cx="2063869" cy="131100"/>
              <a:chOff x="9290009" y="2273774"/>
              <a:chExt cx="2373900" cy="131100"/>
            </a:xfrm>
          </p:grpSpPr>
          <p:sp>
            <p:nvSpPr>
              <p:cNvPr id="2034" name="Google Shape;2034;g26dded979cd_0_0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5" name="Google Shape;2035;g26dded979cd_0_0"/>
              <p:cNvSpPr/>
              <p:nvPr/>
            </p:nvSpPr>
            <p:spPr>
              <a:xfrm>
                <a:off x="9290009" y="2276373"/>
                <a:ext cx="19971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36" name="Google Shape;2036;g26dded979cd_0_0"/>
            <p:cNvGrpSpPr/>
            <p:nvPr/>
          </p:nvGrpSpPr>
          <p:grpSpPr>
            <a:xfrm>
              <a:off x="9289921" y="2494057"/>
              <a:ext cx="2063869" cy="131100"/>
              <a:chOff x="9290009" y="2273774"/>
              <a:chExt cx="2373900" cy="131100"/>
            </a:xfrm>
          </p:grpSpPr>
          <p:sp>
            <p:nvSpPr>
              <p:cNvPr id="2037" name="Google Shape;2037;g26dded979cd_0_0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8" name="Google Shape;2038;g26dded979cd_0_0"/>
              <p:cNvSpPr/>
              <p:nvPr/>
            </p:nvSpPr>
            <p:spPr>
              <a:xfrm>
                <a:off x="9290009" y="2276373"/>
                <a:ext cx="16065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39" name="Google Shape;2039;g26dded979cd_0_0"/>
            <p:cNvGrpSpPr/>
            <p:nvPr/>
          </p:nvGrpSpPr>
          <p:grpSpPr>
            <a:xfrm>
              <a:off x="9289921" y="2784074"/>
              <a:ext cx="2063869" cy="131100"/>
              <a:chOff x="9290009" y="2273774"/>
              <a:chExt cx="2373900" cy="131100"/>
            </a:xfrm>
          </p:grpSpPr>
          <p:sp>
            <p:nvSpPr>
              <p:cNvPr id="2040" name="Google Shape;2040;g26dded979cd_0_0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1" name="Google Shape;2041;g26dded979cd_0_0"/>
              <p:cNvSpPr/>
              <p:nvPr/>
            </p:nvSpPr>
            <p:spPr>
              <a:xfrm>
                <a:off x="9290009" y="2276373"/>
                <a:ext cx="13923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42" name="Google Shape;2042;g26dded979cd_0_0"/>
            <p:cNvGrpSpPr/>
            <p:nvPr/>
          </p:nvGrpSpPr>
          <p:grpSpPr>
            <a:xfrm>
              <a:off x="9289921" y="3074091"/>
              <a:ext cx="2063869" cy="131100"/>
              <a:chOff x="9290009" y="2273774"/>
              <a:chExt cx="2373900" cy="131100"/>
            </a:xfrm>
          </p:grpSpPr>
          <p:sp>
            <p:nvSpPr>
              <p:cNvPr id="2043" name="Google Shape;2043;g26dded979cd_0_0"/>
              <p:cNvSpPr/>
              <p:nvPr/>
            </p:nvSpPr>
            <p:spPr>
              <a:xfrm>
                <a:off x="9290009" y="2273774"/>
                <a:ext cx="2373900" cy="13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4" name="Google Shape;2044;g26dded979cd_0_0"/>
              <p:cNvSpPr/>
              <p:nvPr/>
            </p:nvSpPr>
            <p:spPr>
              <a:xfrm>
                <a:off x="9290009" y="2276373"/>
                <a:ext cx="1293900" cy="1260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45" name="Google Shape;2045;g26dded979cd_0_0"/>
          <p:cNvGrpSpPr/>
          <p:nvPr/>
        </p:nvGrpSpPr>
        <p:grpSpPr>
          <a:xfrm>
            <a:off x="11545049" y="2165016"/>
            <a:ext cx="59700" cy="1101826"/>
            <a:chOff x="11545049" y="2425451"/>
            <a:chExt cx="59700" cy="2752500"/>
          </a:xfrm>
        </p:grpSpPr>
        <p:sp>
          <p:nvSpPr>
            <p:cNvPr id="2046" name="Google Shape;2046;g26dded979cd_0_0"/>
            <p:cNvSpPr/>
            <p:nvPr/>
          </p:nvSpPr>
          <p:spPr>
            <a:xfrm>
              <a:off x="11545049" y="2425451"/>
              <a:ext cx="59700" cy="275250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g26dded979cd_0_0"/>
            <p:cNvSpPr/>
            <p:nvPr/>
          </p:nvSpPr>
          <p:spPr>
            <a:xfrm>
              <a:off x="11545049" y="2430258"/>
              <a:ext cx="59700" cy="262800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8" name="Google Shape;2048;g26dded979cd_0_0"/>
          <p:cNvSpPr txBox="1"/>
          <p:nvPr/>
        </p:nvSpPr>
        <p:spPr>
          <a:xfrm>
            <a:off x="8420382" y="1784960"/>
            <a:ext cx="259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Your mastery of skills in these exercises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9" name="Google Shape;2049;g26dded979cd_0_0"/>
          <p:cNvGrpSpPr/>
          <p:nvPr/>
        </p:nvGrpSpPr>
        <p:grpSpPr>
          <a:xfrm>
            <a:off x="11130397" y="1786382"/>
            <a:ext cx="499312" cy="276900"/>
            <a:chOff x="12050185" y="1943726"/>
            <a:chExt cx="499312" cy="276900"/>
          </a:xfrm>
        </p:grpSpPr>
        <p:cxnSp>
          <p:nvCxnSpPr>
            <p:cNvPr id="2050" name="Google Shape;2050;g26dded979cd_0_0"/>
            <p:cNvCxnSpPr/>
            <p:nvPr/>
          </p:nvCxnSpPr>
          <p:spPr>
            <a:xfrm rot="10800000">
              <a:off x="12139294" y="2018311"/>
              <a:ext cx="0" cy="1278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051" name="Google Shape;2051;g26dded979cd_0_0"/>
            <p:cNvSpPr txBox="1"/>
            <p:nvPr/>
          </p:nvSpPr>
          <p:spPr>
            <a:xfrm>
              <a:off x="12108497" y="1943726"/>
              <a:ext cx="44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Sort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g26dded979cd_0_0"/>
            <p:cNvSpPr/>
            <p:nvPr/>
          </p:nvSpPr>
          <p:spPr>
            <a:xfrm>
              <a:off x="12050185" y="1971666"/>
              <a:ext cx="473700" cy="2259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3" name="Google Shape;2053;g26dded979cd_0_0"/>
          <p:cNvSpPr txBox="1"/>
          <p:nvPr/>
        </p:nvSpPr>
        <p:spPr>
          <a:xfrm>
            <a:off x="5389200" y="5662306"/>
            <a:ext cx="14136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4" name="Google Shape;2054;g26dded979cd_0_0"/>
          <p:cNvGrpSpPr/>
          <p:nvPr/>
        </p:nvGrpSpPr>
        <p:grpSpPr>
          <a:xfrm>
            <a:off x="651684" y="1107386"/>
            <a:ext cx="3343118" cy="923400"/>
            <a:chOff x="4579340" y="1123572"/>
            <a:chExt cx="3343118" cy="923400"/>
          </a:xfrm>
        </p:grpSpPr>
        <p:sp>
          <p:nvSpPr>
            <p:cNvPr id="2055" name="Google Shape;2055;g26dded979cd_0_0"/>
            <p:cNvSpPr txBox="1"/>
            <p:nvPr/>
          </p:nvSpPr>
          <p:spPr>
            <a:xfrm>
              <a:off x="5172658" y="1123572"/>
              <a:ext cx="27498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Based on your mastery </a:t>
              </a:r>
              <a:b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levels, I selected an exercise about these skills: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56" name="Google Shape;2056;g26dded979cd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57" name="Google Shape;2057;g26dded979cd_0_0"/>
          <p:cNvSpPr txBox="1"/>
          <p:nvPr/>
        </p:nvSpPr>
        <p:spPr>
          <a:xfrm>
            <a:off x="1435081" y="5719325"/>
            <a:ext cx="14136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8" name="Google Shape;2058;g26dded979cd_0_0"/>
          <p:cNvSpPr txBox="1"/>
          <p:nvPr/>
        </p:nvSpPr>
        <p:spPr>
          <a:xfrm>
            <a:off x="8548292" y="3455765"/>
            <a:ext cx="316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exercise practices 3 skills: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9" name="Google Shape;2059;g26dded979cd_0_0"/>
          <p:cNvGrpSpPr/>
          <p:nvPr/>
        </p:nvGrpSpPr>
        <p:grpSpPr>
          <a:xfrm>
            <a:off x="508880" y="2145346"/>
            <a:ext cx="3186050" cy="2392008"/>
            <a:chOff x="474623" y="2664886"/>
            <a:chExt cx="3186050" cy="2392008"/>
          </a:xfrm>
        </p:grpSpPr>
        <p:grpSp>
          <p:nvGrpSpPr>
            <p:cNvPr id="2060" name="Google Shape;2060;g26dded979cd_0_0"/>
            <p:cNvGrpSpPr/>
            <p:nvPr/>
          </p:nvGrpSpPr>
          <p:grpSpPr>
            <a:xfrm>
              <a:off x="486179" y="3495952"/>
              <a:ext cx="3174494" cy="738115"/>
              <a:chOff x="449573" y="3851489"/>
              <a:chExt cx="3174494" cy="738115"/>
            </a:xfrm>
          </p:grpSpPr>
          <p:sp>
            <p:nvSpPr>
              <p:cNvPr id="2061" name="Google Shape;2061;g26dded979cd_0_0"/>
              <p:cNvSpPr txBox="1"/>
              <p:nvPr/>
            </p:nvSpPr>
            <p:spPr>
              <a:xfrm>
                <a:off x="449573" y="3851489"/>
                <a:ext cx="27819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GB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Combine Like Constant Terms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2" name="Google Shape;2062;g26dded979cd_0_0"/>
              <p:cNvSpPr/>
              <p:nvPr/>
            </p:nvSpPr>
            <p:spPr>
              <a:xfrm>
                <a:off x="587767" y="4271967"/>
                <a:ext cx="3036300" cy="272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3" name="Google Shape;2063;g26dded979cd_0_0"/>
              <p:cNvSpPr/>
              <p:nvPr/>
            </p:nvSpPr>
            <p:spPr>
              <a:xfrm>
                <a:off x="566833" y="4282433"/>
                <a:ext cx="1476300" cy="2616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064" name="Google Shape;2064;g26dded979cd_0_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310869" y="3936734"/>
                <a:ext cx="234004" cy="2072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065" name="Google Shape;2065;g26dded979cd_0_0"/>
              <p:cNvCxnSpPr/>
              <p:nvPr/>
            </p:nvCxnSpPr>
            <p:spPr>
              <a:xfrm flipH="1">
                <a:off x="3417369" y="4185204"/>
                <a:ext cx="10500" cy="404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066" name="Google Shape;2066;g26dded979cd_0_0"/>
            <p:cNvGrpSpPr/>
            <p:nvPr/>
          </p:nvGrpSpPr>
          <p:grpSpPr>
            <a:xfrm>
              <a:off x="474623" y="2664886"/>
              <a:ext cx="3174494" cy="738115"/>
              <a:chOff x="4454020" y="2524613"/>
              <a:chExt cx="3174494" cy="738115"/>
            </a:xfrm>
          </p:grpSpPr>
          <p:sp>
            <p:nvSpPr>
              <p:cNvPr id="2067" name="Google Shape;2067;g26dded979cd_0_0"/>
              <p:cNvSpPr txBox="1"/>
              <p:nvPr/>
            </p:nvSpPr>
            <p:spPr>
              <a:xfrm>
                <a:off x="4454020" y="2524613"/>
                <a:ext cx="27819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GB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Combine Like Variable Terms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8" name="Google Shape;2068;g26dded979cd_0_0"/>
              <p:cNvSpPr/>
              <p:nvPr/>
            </p:nvSpPr>
            <p:spPr>
              <a:xfrm>
                <a:off x="4592214" y="2945091"/>
                <a:ext cx="3036300" cy="272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9" name="Google Shape;2069;g26dded979cd_0_0"/>
              <p:cNvSpPr/>
              <p:nvPr/>
            </p:nvSpPr>
            <p:spPr>
              <a:xfrm>
                <a:off x="4571279" y="2946029"/>
                <a:ext cx="2181900" cy="2724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070" name="Google Shape;2070;g26dded979cd_0_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315316" y="2609858"/>
                <a:ext cx="234004" cy="2072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071" name="Google Shape;2071;g26dded979cd_0_0"/>
              <p:cNvCxnSpPr/>
              <p:nvPr/>
            </p:nvCxnSpPr>
            <p:spPr>
              <a:xfrm flipH="1">
                <a:off x="7421816" y="2858328"/>
                <a:ext cx="10500" cy="404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072" name="Google Shape;2072;g26dded979cd_0_0"/>
            <p:cNvGrpSpPr/>
            <p:nvPr/>
          </p:nvGrpSpPr>
          <p:grpSpPr>
            <a:xfrm>
              <a:off x="480986" y="4318779"/>
              <a:ext cx="3174494" cy="738115"/>
              <a:chOff x="449573" y="3851489"/>
              <a:chExt cx="3174494" cy="738115"/>
            </a:xfrm>
          </p:grpSpPr>
          <p:sp>
            <p:nvSpPr>
              <p:cNvPr id="2073" name="Google Shape;2073;g26dded979cd_0_0"/>
              <p:cNvSpPr txBox="1"/>
              <p:nvPr/>
            </p:nvSpPr>
            <p:spPr>
              <a:xfrm>
                <a:off x="449573" y="3851489"/>
                <a:ext cx="2978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GB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Cancel Variable Terms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4" name="Google Shape;2074;g26dded979cd_0_0"/>
              <p:cNvSpPr/>
              <p:nvPr/>
            </p:nvSpPr>
            <p:spPr>
              <a:xfrm>
                <a:off x="587767" y="4271967"/>
                <a:ext cx="3036300" cy="272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5" name="Google Shape;2075;g26dded979cd_0_0"/>
              <p:cNvSpPr/>
              <p:nvPr/>
            </p:nvSpPr>
            <p:spPr>
              <a:xfrm>
                <a:off x="566833" y="4282433"/>
                <a:ext cx="469800" cy="2499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076" name="Google Shape;2076;g26dded979cd_0_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310869" y="3936734"/>
                <a:ext cx="234004" cy="2072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077" name="Google Shape;2077;g26dded979cd_0_0"/>
              <p:cNvCxnSpPr/>
              <p:nvPr/>
            </p:nvCxnSpPr>
            <p:spPr>
              <a:xfrm flipH="1">
                <a:off x="3417369" y="4185204"/>
                <a:ext cx="10500" cy="404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078" name="Google Shape;2078;g26dded979cd_0_0"/>
          <p:cNvGrpSpPr/>
          <p:nvPr/>
        </p:nvGrpSpPr>
        <p:grpSpPr>
          <a:xfrm>
            <a:off x="8412902" y="3788517"/>
            <a:ext cx="3191095" cy="1585834"/>
            <a:chOff x="8264654" y="3669589"/>
            <a:chExt cx="3191095" cy="1585834"/>
          </a:xfrm>
        </p:grpSpPr>
        <p:grpSp>
          <p:nvGrpSpPr>
            <p:cNvPr id="2079" name="Google Shape;2079;g26dded979cd_0_0"/>
            <p:cNvGrpSpPr/>
            <p:nvPr/>
          </p:nvGrpSpPr>
          <p:grpSpPr>
            <a:xfrm>
              <a:off x="8292283" y="3669589"/>
              <a:ext cx="3163466" cy="597761"/>
              <a:chOff x="4454020" y="2524613"/>
              <a:chExt cx="3163466" cy="597761"/>
            </a:xfrm>
          </p:grpSpPr>
          <p:sp>
            <p:nvSpPr>
              <p:cNvPr id="2080" name="Google Shape;2080;g26dded979cd_0_0"/>
              <p:cNvSpPr txBox="1"/>
              <p:nvPr/>
            </p:nvSpPr>
            <p:spPr>
              <a:xfrm>
                <a:off x="4454020" y="2524613"/>
                <a:ext cx="27819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GB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Combine Like Variable Terms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1" name="Google Shape;2081;g26dded979cd_0_0"/>
              <p:cNvSpPr/>
              <p:nvPr/>
            </p:nvSpPr>
            <p:spPr>
              <a:xfrm>
                <a:off x="4581186" y="2893537"/>
                <a:ext cx="3036300" cy="1755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2" name="Google Shape;2082;g26dded979cd_0_0"/>
              <p:cNvSpPr/>
              <p:nvPr/>
            </p:nvSpPr>
            <p:spPr>
              <a:xfrm>
                <a:off x="4560251" y="2894475"/>
                <a:ext cx="2181900" cy="1755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083" name="Google Shape;2083;g26dded979cd_0_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315316" y="2609858"/>
                <a:ext cx="234004" cy="207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</p:pic>
          <p:cxnSp>
            <p:nvCxnSpPr>
              <p:cNvPr id="2084" name="Google Shape;2084;g26dded979cd_0_0"/>
              <p:cNvCxnSpPr/>
              <p:nvPr/>
            </p:nvCxnSpPr>
            <p:spPr>
              <a:xfrm flipH="1">
                <a:off x="7417988" y="2806774"/>
                <a:ext cx="3300" cy="315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085" name="Google Shape;2085;g26dded979cd_0_0"/>
            <p:cNvGrpSpPr/>
            <p:nvPr/>
          </p:nvGrpSpPr>
          <p:grpSpPr>
            <a:xfrm>
              <a:off x="8264654" y="4198673"/>
              <a:ext cx="3175495" cy="549327"/>
              <a:chOff x="449573" y="3851489"/>
              <a:chExt cx="3175495" cy="549327"/>
            </a:xfrm>
          </p:grpSpPr>
          <p:sp>
            <p:nvSpPr>
              <p:cNvPr id="2086" name="Google Shape;2086;g26dded979cd_0_0"/>
              <p:cNvSpPr txBox="1"/>
              <p:nvPr/>
            </p:nvSpPr>
            <p:spPr>
              <a:xfrm>
                <a:off x="449573" y="3851489"/>
                <a:ext cx="27819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GB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Combine Like Constant Terms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7" name="Google Shape;2087;g26dded979cd_0_0"/>
              <p:cNvSpPr/>
              <p:nvPr/>
            </p:nvSpPr>
            <p:spPr>
              <a:xfrm>
                <a:off x="588768" y="4210379"/>
                <a:ext cx="3036300" cy="186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8" name="Google Shape;2088;g26dded979cd_0_0"/>
              <p:cNvSpPr/>
              <p:nvPr/>
            </p:nvSpPr>
            <p:spPr>
              <a:xfrm>
                <a:off x="567834" y="4220845"/>
                <a:ext cx="1476300" cy="1791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089" name="Google Shape;2089;g26dded979cd_0_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310869" y="3936734"/>
                <a:ext cx="234004" cy="207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</p:pic>
          <p:cxnSp>
            <p:nvCxnSpPr>
              <p:cNvPr id="2090" name="Google Shape;2090;g26dded979cd_0_0"/>
              <p:cNvCxnSpPr/>
              <p:nvPr/>
            </p:nvCxnSpPr>
            <p:spPr>
              <a:xfrm flipH="1">
                <a:off x="3413270" y="4123616"/>
                <a:ext cx="15600" cy="277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091" name="Google Shape;2091;g26dded979cd_0_0"/>
            <p:cNvGrpSpPr/>
            <p:nvPr/>
          </p:nvGrpSpPr>
          <p:grpSpPr>
            <a:xfrm>
              <a:off x="8264654" y="4698880"/>
              <a:ext cx="3175364" cy="556543"/>
              <a:chOff x="449573" y="3851489"/>
              <a:chExt cx="3175364" cy="556543"/>
            </a:xfrm>
          </p:grpSpPr>
          <p:sp>
            <p:nvSpPr>
              <p:cNvPr id="2092" name="Google Shape;2092;g26dded979cd_0_0"/>
              <p:cNvSpPr txBox="1"/>
              <p:nvPr/>
            </p:nvSpPr>
            <p:spPr>
              <a:xfrm>
                <a:off x="449573" y="3851489"/>
                <a:ext cx="2978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GB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Cancel Variable Terms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3" name="Google Shape;2093;g26dded979cd_0_0"/>
              <p:cNvSpPr/>
              <p:nvPr/>
            </p:nvSpPr>
            <p:spPr>
              <a:xfrm>
                <a:off x="588637" y="4217595"/>
                <a:ext cx="3036300" cy="186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4" name="Google Shape;2094;g26dded979cd_0_0"/>
              <p:cNvSpPr/>
              <p:nvPr/>
            </p:nvSpPr>
            <p:spPr>
              <a:xfrm>
                <a:off x="567703" y="4228062"/>
                <a:ext cx="469800" cy="1713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095" name="Google Shape;2095;g26dded979cd_0_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310869" y="3936734"/>
                <a:ext cx="234004" cy="207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</p:pic>
          <p:cxnSp>
            <p:nvCxnSpPr>
              <p:cNvPr id="2096" name="Google Shape;2096;g26dded979cd_0_0"/>
              <p:cNvCxnSpPr/>
              <p:nvPr/>
            </p:nvCxnSpPr>
            <p:spPr>
              <a:xfrm flipH="1">
                <a:off x="3413139" y="4130832"/>
                <a:ext cx="15600" cy="277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2097" name="Google Shape;2097;g26dded979cd_0_0"/>
          <p:cNvSpPr/>
          <p:nvPr/>
        </p:nvSpPr>
        <p:spPr>
          <a:xfrm>
            <a:off x="4482693" y="2671656"/>
            <a:ext cx="3042600" cy="805500"/>
          </a:xfrm>
          <a:prstGeom prst="roundRect">
            <a:avLst>
              <a:gd fmla="val 8507" name="adj"/>
            </a:avLst>
          </a:prstGeom>
          <a:solidFill>
            <a:srgbClr val="E4B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8" name="Google Shape;2098;g26dded979cd_0_0"/>
          <p:cNvGrpSpPr/>
          <p:nvPr/>
        </p:nvGrpSpPr>
        <p:grpSpPr>
          <a:xfrm>
            <a:off x="4464099" y="1845485"/>
            <a:ext cx="2971314" cy="643794"/>
            <a:chOff x="4464099" y="2112429"/>
            <a:chExt cx="2971314" cy="643794"/>
          </a:xfrm>
        </p:grpSpPr>
        <p:sp>
          <p:nvSpPr>
            <p:cNvPr id="2099" name="Google Shape;2099;g26dded979cd_0_0"/>
            <p:cNvSpPr txBox="1"/>
            <p:nvPr/>
          </p:nvSpPr>
          <p:spPr>
            <a:xfrm>
              <a:off x="4464099" y="2112429"/>
              <a:ext cx="2781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Combine Like Variable Terms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g26dded979cd_0_0"/>
            <p:cNvSpPr/>
            <p:nvPr/>
          </p:nvSpPr>
          <p:spPr>
            <a:xfrm>
              <a:off x="4599213" y="2480786"/>
              <a:ext cx="28362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g26dded979cd_0_0"/>
            <p:cNvSpPr/>
            <p:nvPr/>
          </p:nvSpPr>
          <p:spPr>
            <a:xfrm>
              <a:off x="4589042" y="2476623"/>
              <a:ext cx="1476300" cy="2796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2" name="Google Shape;2102;g26dded979cd_0_0"/>
          <p:cNvGrpSpPr/>
          <p:nvPr/>
        </p:nvGrpSpPr>
        <p:grpSpPr>
          <a:xfrm>
            <a:off x="4464099" y="2671656"/>
            <a:ext cx="2971304" cy="625789"/>
            <a:chOff x="449573" y="3851489"/>
            <a:chExt cx="2971304" cy="625789"/>
          </a:xfrm>
        </p:grpSpPr>
        <p:sp>
          <p:nvSpPr>
            <p:cNvPr id="2103" name="Google Shape;2103;g26dded979cd_0_0"/>
            <p:cNvSpPr txBox="1"/>
            <p:nvPr/>
          </p:nvSpPr>
          <p:spPr>
            <a:xfrm>
              <a:off x="449573" y="3851489"/>
              <a:ext cx="2781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Combine Like Constant Terms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g26dded979cd_0_0"/>
            <p:cNvSpPr/>
            <p:nvPr/>
          </p:nvSpPr>
          <p:spPr>
            <a:xfrm>
              <a:off x="591277" y="4204878"/>
              <a:ext cx="2829600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g26dded979cd_0_0"/>
            <p:cNvSpPr/>
            <p:nvPr/>
          </p:nvSpPr>
          <p:spPr>
            <a:xfrm>
              <a:off x="591277" y="4200602"/>
              <a:ext cx="2181900" cy="2724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6" name="Google Shape;2106;g26dded979cd_0_0"/>
          <p:cNvGrpSpPr/>
          <p:nvPr/>
        </p:nvGrpSpPr>
        <p:grpSpPr>
          <a:xfrm>
            <a:off x="7146526" y="1930581"/>
            <a:ext cx="234004" cy="647057"/>
            <a:chOff x="7146526" y="2197525"/>
            <a:chExt cx="234004" cy="647057"/>
          </a:xfrm>
        </p:grpSpPr>
        <p:pic>
          <p:nvPicPr>
            <p:cNvPr id="2107" name="Google Shape;2107;g26dded979cd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08" name="Google Shape;2108;g26dded979cd_0_0"/>
            <p:cNvCxnSpPr/>
            <p:nvPr/>
          </p:nvCxnSpPr>
          <p:spPr>
            <a:xfrm>
              <a:off x="7263528" y="2391882"/>
              <a:ext cx="0" cy="4527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109" name="Google Shape;2109;g26dded979cd_0_0"/>
          <p:cNvGrpSpPr/>
          <p:nvPr/>
        </p:nvGrpSpPr>
        <p:grpSpPr>
          <a:xfrm>
            <a:off x="7146526" y="2756960"/>
            <a:ext cx="234004" cy="647057"/>
            <a:chOff x="7146526" y="2197525"/>
            <a:chExt cx="234004" cy="647057"/>
          </a:xfrm>
        </p:grpSpPr>
        <p:pic>
          <p:nvPicPr>
            <p:cNvPr id="2110" name="Google Shape;2110;g26dded979cd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1" name="Google Shape;2111;g26dded979cd_0_0"/>
            <p:cNvCxnSpPr/>
            <p:nvPr/>
          </p:nvCxnSpPr>
          <p:spPr>
            <a:xfrm>
              <a:off x="7263528" y="2391882"/>
              <a:ext cx="0" cy="45270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112" name="Google Shape;2112;g26dded979cd_0_0"/>
          <p:cNvGrpSpPr/>
          <p:nvPr/>
        </p:nvGrpSpPr>
        <p:grpSpPr>
          <a:xfrm>
            <a:off x="4464099" y="3486184"/>
            <a:ext cx="2978400" cy="666871"/>
            <a:chOff x="4470462" y="3760269"/>
            <a:chExt cx="2978400" cy="666871"/>
          </a:xfrm>
        </p:grpSpPr>
        <p:grpSp>
          <p:nvGrpSpPr>
            <p:cNvPr id="2113" name="Google Shape;2113;g26dded979cd_0_0"/>
            <p:cNvGrpSpPr/>
            <p:nvPr/>
          </p:nvGrpSpPr>
          <p:grpSpPr>
            <a:xfrm>
              <a:off x="4470462" y="3760269"/>
              <a:ext cx="2978400" cy="621071"/>
              <a:chOff x="449573" y="3851489"/>
              <a:chExt cx="2978400" cy="621071"/>
            </a:xfrm>
          </p:grpSpPr>
          <p:sp>
            <p:nvSpPr>
              <p:cNvPr id="2114" name="Google Shape;2114;g26dded979cd_0_0"/>
              <p:cNvSpPr txBox="1"/>
              <p:nvPr/>
            </p:nvSpPr>
            <p:spPr>
              <a:xfrm>
                <a:off x="449573" y="3851489"/>
                <a:ext cx="2978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GB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Cancel Variable Terms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5" name="Google Shape;2115;g26dded979cd_0_0"/>
              <p:cNvSpPr/>
              <p:nvPr/>
            </p:nvSpPr>
            <p:spPr>
              <a:xfrm>
                <a:off x="585702" y="4200160"/>
                <a:ext cx="2829600" cy="272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6" name="Google Shape;2116;g26dded979cd_0_0"/>
              <p:cNvSpPr/>
              <p:nvPr/>
            </p:nvSpPr>
            <p:spPr>
              <a:xfrm>
                <a:off x="584914" y="4196492"/>
                <a:ext cx="469800" cy="272400"/>
              </a:xfrm>
              <a:prstGeom prst="rect">
                <a:avLst/>
              </a:prstGeom>
              <a:solidFill>
                <a:srgbClr val="9900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7" name="Google Shape;2117;g26dded979cd_0_0"/>
            <p:cNvGrpSpPr/>
            <p:nvPr/>
          </p:nvGrpSpPr>
          <p:grpSpPr>
            <a:xfrm>
              <a:off x="7146526" y="3850283"/>
              <a:ext cx="234004" cy="576857"/>
              <a:chOff x="7146526" y="2197525"/>
              <a:chExt cx="234004" cy="576857"/>
            </a:xfrm>
          </p:grpSpPr>
          <p:pic>
            <p:nvPicPr>
              <p:cNvPr id="2118" name="Google Shape;2118;g26dded979cd_0_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146526" y="2197525"/>
                <a:ext cx="234004" cy="212581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119" name="Google Shape;2119;g26dded979cd_0_0"/>
              <p:cNvCxnSpPr/>
              <p:nvPr/>
            </p:nvCxnSpPr>
            <p:spPr>
              <a:xfrm>
                <a:off x="7263528" y="2391882"/>
                <a:ext cx="0" cy="382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120" name="Google Shape;2120;g26dded979cd_0_0"/>
          <p:cNvGrpSpPr/>
          <p:nvPr/>
        </p:nvGrpSpPr>
        <p:grpSpPr>
          <a:xfrm>
            <a:off x="7632070" y="2184244"/>
            <a:ext cx="59700" cy="1973267"/>
            <a:chOff x="11545049" y="2425451"/>
            <a:chExt cx="59700" cy="2752500"/>
          </a:xfrm>
        </p:grpSpPr>
        <p:sp>
          <p:nvSpPr>
            <p:cNvPr id="2121" name="Google Shape;2121;g26dded979cd_0_0"/>
            <p:cNvSpPr/>
            <p:nvPr/>
          </p:nvSpPr>
          <p:spPr>
            <a:xfrm>
              <a:off x="11545049" y="2425451"/>
              <a:ext cx="59700" cy="2752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g26dded979cd_0_0"/>
            <p:cNvSpPr/>
            <p:nvPr/>
          </p:nvSpPr>
          <p:spPr>
            <a:xfrm>
              <a:off x="11545049" y="2430258"/>
              <a:ext cx="59700" cy="262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p49"/>
          <p:cNvSpPr/>
          <p:nvPr/>
        </p:nvSpPr>
        <p:spPr>
          <a:xfrm>
            <a:off x="8225667" y="449073"/>
            <a:ext cx="3685600" cy="6240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8" name="Google Shape;2128;p49"/>
          <p:cNvSpPr/>
          <p:nvPr/>
        </p:nvSpPr>
        <p:spPr>
          <a:xfrm>
            <a:off x="4253200" y="449073"/>
            <a:ext cx="3685600" cy="6240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9" name="Google Shape;2129;p49"/>
          <p:cNvSpPr/>
          <p:nvPr/>
        </p:nvSpPr>
        <p:spPr>
          <a:xfrm>
            <a:off x="4482693" y="2671656"/>
            <a:ext cx="3042459" cy="805487"/>
          </a:xfrm>
          <a:prstGeom prst="roundRect">
            <a:avLst>
              <a:gd fmla="val 8507" name="adj"/>
            </a:avLst>
          </a:prstGeom>
          <a:solidFill>
            <a:srgbClr val="E4B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0" name="Google Shape;2130;p49"/>
          <p:cNvSpPr/>
          <p:nvPr/>
        </p:nvSpPr>
        <p:spPr>
          <a:xfrm>
            <a:off x="278365" y="449073"/>
            <a:ext cx="3685600" cy="6240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31" name="Google Shape;2131;p49"/>
          <p:cNvGrpSpPr/>
          <p:nvPr/>
        </p:nvGrpSpPr>
        <p:grpSpPr>
          <a:xfrm>
            <a:off x="4464099" y="1845485"/>
            <a:ext cx="2971179" cy="643723"/>
            <a:chOff x="4464099" y="2112429"/>
            <a:chExt cx="2971179" cy="643723"/>
          </a:xfrm>
        </p:grpSpPr>
        <p:sp>
          <p:nvSpPr>
            <p:cNvPr id="2132" name="Google Shape;2132;p49"/>
            <p:cNvSpPr txBox="1"/>
            <p:nvPr/>
          </p:nvSpPr>
          <p:spPr>
            <a:xfrm>
              <a:off x="4464099" y="2112429"/>
              <a:ext cx="27820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Combine Like Variable Terms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49"/>
            <p:cNvSpPr/>
            <p:nvPr/>
          </p:nvSpPr>
          <p:spPr>
            <a:xfrm>
              <a:off x="4599213" y="2480786"/>
              <a:ext cx="2836065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49"/>
            <p:cNvSpPr/>
            <p:nvPr/>
          </p:nvSpPr>
          <p:spPr>
            <a:xfrm>
              <a:off x="4589042" y="2476623"/>
              <a:ext cx="1476400" cy="279529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5" name="Google Shape;2135;p49"/>
          <p:cNvGrpSpPr/>
          <p:nvPr/>
        </p:nvGrpSpPr>
        <p:grpSpPr>
          <a:xfrm>
            <a:off x="4464099" y="2671656"/>
            <a:ext cx="2971406" cy="625789"/>
            <a:chOff x="449573" y="3851489"/>
            <a:chExt cx="2971406" cy="625789"/>
          </a:xfrm>
        </p:grpSpPr>
        <p:sp>
          <p:nvSpPr>
            <p:cNvPr id="2136" name="Google Shape;2136;p49"/>
            <p:cNvSpPr txBox="1"/>
            <p:nvPr/>
          </p:nvSpPr>
          <p:spPr>
            <a:xfrm>
              <a:off x="449573" y="3851489"/>
              <a:ext cx="27820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Combine Like Constant Terms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49"/>
            <p:cNvSpPr/>
            <p:nvPr/>
          </p:nvSpPr>
          <p:spPr>
            <a:xfrm>
              <a:off x="591277" y="4204878"/>
              <a:ext cx="2829702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8" name="Google Shape;2138;p49"/>
            <p:cNvSpPr/>
            <p:nvPr/>
          </p:nvSpPr>
          <p:spPr>
            <a:xfrm>
              <a:off x="591277" y="4200602"/>
              <a:ext cx="2181911" cy="2724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9" name="Google Shape;2139;p49"/>
          <p:cNvGrpSpPr/>
          <p:nvPr/>
        </p:nvGrpSpPr>
        <p:grpSpPr>
          <a:xfrm>
            <a:off x="4605803" y="1050367"/>
            <a:ext cx="2926245" cy="646331"/>
            <a:chOff x="4579340" y="1123572"/>
            <a:chExt cx="2926245" cy="646331"/>
          </a:xfrm>
        </p:grpSpPr>
        <p:sp>
          <p:nvSpPr>
            <p:cNvPr id="2140" name="Google Shape;2140;p49"/>
            <p:cNvSpPr txBox="1"/>
            <p:nvPr/>
          </p:nvSpPr>
          <p:spPr>
            <a:xfrm>
              <a:off x="5172660" y="1123572"/>
              <a:ext cx="23329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Select the skill(s) you want to practice next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41" name="Google Shape;2141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2" name="Google Shape;2142;p49"/>
          <p:cNvGrpSpPr/>
          <p:nvPr/>
        </p:nvGrpSpPr>
        <p:grpSpPr>
          <a:xfrm>
            <a:off x="8643461" y="720202"/>
            <a:ext cx="2926245" cy="646331"/>
            <a:chOff x="8643461" y="1038258"/>
            <a:chExt cx="2926245" cy="646331"/>
          </a:xfrm>
        </p:grpSpPr>
        <p:sp>
          <p:nvSpPr>
            <p:cNvPr id="2143" name="Google Shape;2143;p49"/>
            <p:cNvSpPr txBox="1"/>
            <p:nvPr/>
          </p:nvSpPr>
          <p:spPr>
            <a:xfrm>
              <a:off x="9236781" y="1038258"/>
              <a:ext cx="23329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Select the exercise you want to solve next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44" name="Google Shape;2144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43461" y="1107386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5" name="Google Shape;2145;p49"/>
          <p:cNvSpPr txBox="1"/>
          <p:nvPr/>
        </p:nvSpPr>
        <p:spPr>
          <a:xfrm>
            <a:off x="9367210" y="5948453"/>
            <a:ext cx="1413600" cy="533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6" name="Google Shape;2146;p49"/>
          <p:cNvSpPr/>
          <p:nvPr/>
        </p:nvSpPr>
        <p:spPr>
          <a:xfrm>
            <a:off x="8417654" y="2739951"/>
            <a:ext cx="3079021" cy="289091"/>
          </a:xfrm>
          <a:prstGeom prst="roundRect">
            <a:avLst>
              <a:gd fmla="val 8507" name="adj"/>
            </a:avLst>
          </a:prstGeom>
          <a:solidFill>
            <a:srgbClr val="E4B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7" name="Google Shape;2147;p49"/>
          <p:cNvSpPr txBox="1"/>
          <p:nvPr/>
        </p:nvSpPr>
        <p:spPr>
          <a:xfrm>
            <a:off x="8426366" y="1873917"/>
            <a:ext cx="8104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Exercise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8" name="Google Shape;2148;p49"/>
          <p:cNvSpPr txBox="1"/>
          <p:nvPr/>
        </p:nvSpPr>
        <p:spPr>
          <a:xfrm>
            <a:off x="8426366" y="2164284"/>
            <a:ext cx="8104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Exercise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9" name="Google Shape;2149;p49"/>
          <p:cNvSpPr txBox="1"/>
          <p:nvPr/>
        </p:nvSpPr>
        <p:spPr>
          <a:xfrm>
            <a:off x="8426366" y="2454651"/>
            <a:ext cx="8104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Exercise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0" name="Google Shape;2150;p49"/>
          <p:cNvSpPr txBox="1"/>
          <p:nvPr/>
        </p:nvSpPr>
        <p:spPr>
          <a:xfrm>
            <a:off x="8426366" y="2745018"/>
            <a:ext cx="8104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Exercise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9290009" y="1950017"/>
            <a:ext cx="2063791" cy="131100"/>
            <a:chOff x="9290009" y="2273774"/>
            <a:chExt cx="2373785" cy="131100"/>
          </a:xfrm>
        </p:grpSpPr>
        <p:sp>
          <p:nvSpPr>
            <p:cNvPr id="2152" name="Google Shape;2152;p49"/>
            <p:cNvSpPr/>
            <p:nvPr/>
          </p:nvSpPr>
          <p:spPr>
            <a:xfrm>
              <a:off x="9290009" y="2273774"/>
              <a:ext cx="2373785" cy="13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9290009" y="2276373"/>
              <a:ext cx="1997116" cy="125902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4" name="Google Shape;2154;p49"/>
          <p:cNvGrpSpPr/>
          <p:nvPr/>
        </p:nvGrpSpPr>
        <p:grpSpPr>
          <a:xfrm>
            <a:off x="9290009" y="2240034"/>
            <a:ext cx="2063791" cy="131100"/>
            <a:chOff x="9290009" y="2273774"/>
            <a:chExt cx="2373785" cy="131100"/>
          </a:xfrm>
        </p:grpSpPr>
        <p:sp>
          <p:nvSpPr>
            <p:cNvPr id="2155" name="Google Shape;2155;p49"/>
            <p:cNvSpPr/>
            <p:nvPr/>
          </p:nvSpPr>
          <p:spPr>
            <a:xfrm>
              <a:off x="9290009" y="2273774"/>
              <a:ext cx="2373785" cy="13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6" name="Google Shape;2156;p49"/>
            <p:cNvSpPr/>
            <p:nvPr/>
          </p:nvSpPr>
          <p:spPr>
            <a:xfrm>
              <a:off x="9290009" y="2276373"/>
              <a:ext cx="1606591" cy="125902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7" name="Google Shape;2157;p49"/>
          <p:cNvGrpSpPr/>
          <p:nvPr/>
        </p:nvGrpSpPr>
        <p:grpSpPr>
          <a:xfrm>
            <a:off x="9290009" y="2530051"/>
            <a:ext cx="2063791" cy="131100"/>
            <a:chOff x="9290009" y="2273774"/>
            <a:chExt cx="2373785" cy="131100"/>
          </a:xfrm>
        </p:grpSpPr>
        <p:sp>
          <p:nvSpPr>
            <p:cNvPr id="2158" name="Google Shape;2158;p49"/>
            <p:cNvSpPr/>
            <p:nvPr/>
          </p:nvSpPr>
          <p:spPr>
            <a:xfrm>
              <a:off x="9290009" y="2273774"/>
              <a:ext cx="2373785" cy="13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9290009" y="2276373"/>
              <a:ext cx="1392279" cy="125902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0" name="Google Shape;2160;p49"/>
          <p:cNvGrpSpPr/>
          <p:nvPr/>
        </p:nvGrpSpPr>
        <p:grpSpPr>
          <a:xfrm>
            <a:off x="9290009" y="2820068"/>
            <a:ext cx="2063791" cy="131100"/>
            <a:chOff x="9290009" y="2273774"/>
            <a:chExt cx="2373785" cy="131100"/>
          </a:xfrm>
        </p:grpSpPr>
        <p:sp>
          <p:nvSpPr>
            <p:cNvPr id="2161" name="Google Shape;2161;p49"/>
            <p:cNvSpPr/>
            <p:nvPr/>
          </p:nvSpPr>
          <p:spPr>
            <a:xfrm>
              <a:off x="9290009" y="2273774"/>
              <a:ext cx="2373785" cy="13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9290009" y="2276373"/>
              <a:ext cx="1293854" cy="125902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3" name="Google Shape;2163;p49"/>
          <p:cNvGrpSpPr/>
          <p:nvPr/>
        </p:nvGrpSpPr>
        <p:grpSpPr>
          <a:xfrm>
            <a:off x="11545049" y="1936299"/>
            <a:ext cx="59576" cy="1092744"/>
            <a:chOff x="11545049" y="2425452"/>
            <a:chExt cx="59576" cy="1092744"/>
          </a:xfrm>
        </p:grpSpPr>
        <p:sp>
          <p:nvSpPr>
            <p:cNvPr id="2164" name="Google Shape;2164;p49"/>
            <p:cNvSpPr/>
            <p:nvPr/>
          </p:nvSpPr>
          <p:spPr>
            <a:xfrm>
              <a:off x="11545049" y="2425452"/>
              <a:ext cx="59576" cy="1092744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5" name="Google Shape;2165;p49"/>
            <p:cNvSpPr/>
            <p:nvPr/>
          </p:nvSpPr>
          <p:spPr>
            <a:xfrm>
              <a:off x="11545049" y="2430258"/>
              <a:ext cx="59576" cy="262878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6" name="Google Shape;2166;p49"/>
          <p:cNvGrpSpPr/>
          <p:nvPr/>
        </p:nvGrpSpPr>
        <p:grpSpPr>
          <a:xfrm>
            <a:off x="11130397" y="1557759"/>
            <a:ext cx="499458" cy="276999"/>
            <a:chOff x="12050185" y="1943726"/>
            <a:chExt cx="499458" cy="276999"/>
          </a:xfrm>
        </p:grpSpPr>
        <p:cxnSp>
          <p:nvCxnSpPr>
            <p:cNvPr id="2167" name="Google Shape;2167;p49"/>
            <p:cNvCxnSpPr/>
            <p:nvPr/>
          </p:nvCxnSpPr>
          <p:spPr>
            <a:xfrm rot="10800000">
              <a:off x="12139294" y="2018341"/>
              <a:ext cx="0" cy="12777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168" name="Google Shape;2168;p49"/>
            <p:cNvSpPr txBox="1"/>
            <p:nvPr/>
          </p:nvSpPr>
          <p:spPr>
            <a:xfrm>
              <a:off x="12108497" y="1943726"/>
              <a:ext cx="4411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Sort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49"/>
            <p:cNvSpPr/>
            <p:nvPr/>
          </p:nvSpPr>
          <p:spPr>
            <a:xfrm>
              <a:off x="12050185" y="1971666"/>
              <a:ext cx="473602" cy="226008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0" name="Google Shape;2170;p49"/>
          <p:cNvGrpSpPr/>
          <p:nvPr/>
        </p:nvGrpSpPr>
        <p:grpSpPr>
          <a:xfrm>
            <a:off x="7632070" y="2184209"/>
            <a:ext cx="59576" cy="1973137"/>
            <a:chOff x="11545049" y="2425451"/>
            <a:chExt cx="59576" cy="2752374"/>
          </a:xfrm>
        </p:grpSpPr>
        <p:sp>
          <p:nvSpPr>
            <p:cNvPr id="2171" name="Google Shape;2171;p49"/>
            <p:cNvSpPr/>
            <p:nvPr/>
          </p:nvSpPr>
          <p:spPr>
            <a:xfrm>
              <a:off x="11545049" y="2425451"/>
              <a:ext cx="59576" cy="2752374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2" name="Google Shape;2172;p49"/>
            <p:cNvSpPr/>
            <p:nvPr/>
          </p:nvSpPr>
          <p:spPr>
            <a:xfrm>
              <a:off x="11545049" y="2430258"/>
              <a:ext cx="59576" cy="262878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3" name="Google Shape;2173;p49"/>
          <p:cNvGrpSpPr/>
          <p:nvPr/>
        </p:nvGrpSpPr>
        <p:grpSpPr>
          <a:xfrm>
            <a:off x="7146526" y="1930581"/>
            <a:ext cx="234004" cy="647177"/>
            <a:chOff x="7146526" y="2197525"/>
            <a:chExt cx="234004" cy="647177"/>
          </a:xfrm>
        </p:grpSpPr>
        <p:pic>
          <p:nvPicPr>
            <p:cNvPr id="2174" name="Google Shape;2174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75" name="Google Shape;2175;p49"/>
            <p:cNvCxnSpPr/>
            <p:nvPr/>
          </p:nvCxnSpPr>
          <p:spPr>
            <a:xfrm>
              <a:off x="7263528" y="2391882"/>
              <a:ext cx="0" cy="45282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176" name="Google Shape;2176;p49"/>
          <p:cNvGrpSpPr/>
          <p:nvPr/>
        </p:nvGrpSpPr>
        <p:grpSpPr>
          <a:xfrm>
            <a:off x="7146526" y="2756960"/>
            <a:ext cx="234004" cy="647177"/>
            <a:chOff x="7146526" y="2197525"/>
            <a:chExt cx="234004" cy="647177"/>
          </a:xfrm>
        </p:grpSpPr>
        <p:pic>
          <p:nvPicPr>
            <p:cNvPr id="2177" name="Google Shape;2177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6526" y="2197525"/>
              <a:ext cx="234004" cy="212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78" name="Google Shape;2178;p49"/>
            <p:cNvCxnSpPr/>
            <p:nvPr/>
          </p:nvCxnSpPr>
          <p:spPr>
            <a:xfrm>
              <a:off x="7263528" y="2391882"/>
              <a:ext cx="0" cy="452820"/>
            </a:xfrm>
            <a:prstGeom prst="straightConnector1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179" name="Google Shape;2179;p49"/>
          <p:cNvGrpSpPr/>
          <p:nvPr/>
        </p:nvGrpSpPr>
        <p:grpSpPr>
          <a:xfrm>
            <a:off x="4464099" y="3486184"/>
            <a:ext cx="2978296" cy="666951"/>
            <a:chOff x="4470462" y="3760269"/>
            <a:chExt cx="2978296" cy="666951"/>
          </a:xfrm>
        </p:grpSpPr>
        <p:grpSp>
          <p:nvGrpSpPr>
            <p:cNvPr id="2180" name="Google Shape;2180;p49"/>
            <p:cNvGrpSpPr/>
            <p:nvPr/>
          </p:nvGrpSpPr>
          <p:grpSpPr>
            <a:xfrm>
              <a:off x="4470462" y="3760269"/>
              <a:ext cx="2978296" cy="621071"/>
              <a:chOff x="449573" y="3851489"/>
              <a:chExt cx="2978296" cy="621071"/>
            </a:xfrm>
          </p:grpSpPr>
          <p:sp>
            <p:nvSpPr>
              <p:cNvPr id="2181" name="Google Shape;2181;p49"/>
              <p:cNvSpPr txBox="1"/>
              <p:nvPr/>
            </p:nvSpPr>
            <p:spPr>
              <a:xfrm>
                <a:off x="449573" y="3851489"/>
                <a:ext cx="2978296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GB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Cancel Variable Terms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2" name="Google Shape;2182;p49"/>
              <p:cNvSpPr/>
              <p:nvPr/>
            </p:nvSpPr>
            <p:spPr>
              <a:xfrm>
                <a:off x="585702" y="4200160"/>
                <a:ext cx="2829702" cy="272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3" name="Google Shape;2183;p49"/>
              <p:cNvSpPr/>
              <p:nvPr/>
            </p:nvSpPr>
            <p:spPr>
              <a:xfrm>
                <a:off x="584914" y="4196492"/>
                <a:ext cx="469697" cy="272400"/>
              </a:xfrm>
              <a:prstGeom prst="rect">
                <a:avLst/>
              </a:prstGeom>
              <a:solidFill>
                <a:srgbClr val="9900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84" name="Google Shape;2184;p49"/>
            <p:cNvGrpSpPr/>
            <p:nvPr/>
          </p:nvGrpSpPr>
          <p:grpSpPr>
            <a:xfrm>
              <a:off x="7146526" y="3850283"/>
              <a:ext cx="234004" cy="576937"/>
              <a:chOff x="7146526" y="2197525"/>
              <a:chExt cx="234004" cy="576937"/>
            </a:xfrm>
          </p:grpSpPr>
          <p:pic>
            <p:nvPicPr>
              <p:cNvPr id="2185" name="Google Shape;2185;p4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146526" y="2197525"/>
                <a:ext cx="234004" cy="212581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186" name="Google Shape;2186;p49"/>
              <p:cNvCxnSpPr/>
              <p:nvPr/>
            </p:nvCxnSpPr>
            <p:spPr>
              <a:xfrm>
                <a:off x="7263528" y="2391882"/>
                <a:ext cx="0" cy="38258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2187" name="Google Shape;2187;p49"/>
          <p:cNvSpPr txBox="1"/>
          <p:nvPr/>
        </p:nvSpPr>
        <p:spPr>
          <a:xfrm>
            <a:off x="5389200" y="5798265"/>
            <a:ext cx="1413600" cy="533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8" name="Google Shape;2188;p49"/>
          <p:cNvSpPr txBox="1"/>
          <p:nvPr/>
        </p:nvSpPr>
        <p:spPr>
          <a:xfrm>
            <a:off x="1435081" y="5719325"/>
            <a:ext cx="1413600" cy="533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9" name="Google Shape;2189;p49"/>
          <p:cNvSpPr/>
          <p:nvPr/>
        </p:nvSpPr>
        <p:spPr>
          <a:xfrm>
            <a:off x="6787714" y="3022062"/>
            <a:ext cx="369078" cy="27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0" name="Google Shape;2190;p49"/>
          <p:cNvGrpSpPr/>
          <p:nvPr/>
        </p:nvGrpSpPr>
        <p:grpSpPr>
          <a:xfrm>
            <a:off x="4485271" y="4427419"/>
            <a:ext cx="3315317" cy="1119896"/>
            <a:chOff x="4437856" y="4656157"/>
            <a:chExt cx="3315317" cy="646331"/>
          </a:xfrm>
        </p:grpSpPr>
        <p:sp>
          <p:nvSpPr>
            <p:cNvPr id="2191" name="Google Shape;2191;p49"/>
            <p:cNvSpPr/>
            <p:nvPr/>
          </p:nvSpPr>
          <p:spPr>
            <a:xfrm>
              <a:off x="4437856" y="4656157"/>
              <a:ext cx="3204094" cy="646331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2" name="Google Shape;2192;p49"/>
            <p:cNvSpPr txBox="1"/>
            <p:nvPr/>
          </p:nvSpPr>
          <p:spPr>
            <a:xfrm>
              <a:off x="4585577" y="4717712"/>
              <a:ext cx="3167596" cy="301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 found an exercise. The bars show how your mastery would change in the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3" name="Google Shape;2193;p49"/>
          <p:cNvGrpSpPr/>
          <p:nvPr/>
        </p:nvGrpSpPr>
        <p:grpSpPr>
          <a:xfrm>
            <a:off x="474623" y="2988634"/>
            <a:ext cx="3186150" cy="2392008"/>
            <a:chOff x="474623" y="2664886"/>
            <a:chExt cx="3186150" cy="2392008"/>
          </a:xfrm>
        </p:grpSpPr>
        <p:grpSp>
          <p:nvGrpSpPr>
            <p:cNvPr id="2194" name="Google Shape;2194;p49"/>
            <p:cNvGrpSpPr/>
            <p:nvPr/>
          </p:nvGrpSpPr>
          <p:grpSpPr>
            <a:xfrm>
              <a:off x="486179" y="3495952"/>
              <a:ext cx="3174594" cy="738115"/>
              <a:chOff x="449573" y="3851489"/>
              <a:chExt cx="3174594" cy="738115"/>
            </a:xfrm>
          </p:grpSpPr>
          <p:sp>
            <p:nvSpPr>
              <p:cNvPr id="2195" name="Google Shape;2195;p49"/>
              <p:cNvSpPr txBox="1"/>
              <p:nvPr/>
            </p:nvSpPr>
            <p:spPr>
              <a:xfrm>
                <a:off x="449573" y="3851489"/>
                <a:ext cx="2782000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GB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Combine Like Constant Terms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6" name="Google Shape;2196;p49"/>
              <p:cNvSpPr/>
              <p:nvPr/>
            </p:nvSpPr>
            <p:spPr>
              <a:xfrm>
                <a:off x="587767" y="4271967"/>
                <a:ext cx="3036400" cy="272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7" name="Google Shape;2197;p49"/>
              <p:cNvSpPr/>
              <p:nvPr/>
            </p:nvSpPr>
            <p:spPr>
              <a:xfrm>
                <a:off x="566833" y="4282433"/>
                <a:ext cx="1476400" cy="2616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198" name="Google Shape;2198;p4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310869" y="3936734"/>
                <a:ext cx="234004" cy="2072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199" name="Google Shape;2199;p49"/>
              <p:cNvCxnSpPr/>
              <p:nvPr/>
            </p:nvCxnSpPr>
            <p:spPr>
              <a:xfrm flipH="1">
                <a:off x="3417469" y="4185204"/>
                <a:ext cx="10400" cy="404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200" name="Google Shape;2200;p49"/>
            <p:cNvGrpSpPr/>
            <p:nvPr/>
          </p:nvGrpSpPr>
          <p:grpSpPr>
            <a:xfrm>
              <a:off x="474623" y="2664886"/>
              <a:ext cx="3174594" cy="738115"/>
              <a:chOff x="4454020" y="2524613"/>
              <a:chExt cx="3174594" cy="738115"/>
            </a:xfrm>
          </p:grpSpPr>
          <p:sp>
            <p:nvSpPr>
              <p:cNvPr id="2201" name="Google Shape;2201;p49"/>
              <p:cNvSpPr txBox="1"/>
              <p:nvPr/>
            </p:nvSpPr>
            <p:spPr>
              <a:xfrm>
                <a:off x="4454020" y="2524613"/>
                <a:ext cx="2782000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GB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Combine Like Variable Terms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2" name="Google Shape;2202;p49"/>
              <p:cNvSpPr/>
              <p:nvPr/>
            </p:nvSpPr>
            <p:spPr>
              <a:xfrm>
                <a:off x="4592214" y="2945091"/>
                <a:ext cx="3036400" cy="272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3" name="Google Shape;2203;p49"/>
              <p:cNvSpPr/>
              <p:nvPr/>
            </p:nvSpPr>
            <p:spPr>
              <a:xfrm>
                <a:off x="4571279" y="2946029"/>
                <a:ext cx="2181911" cy="27240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204" name="Google Shape;2204;p4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315316" y="2609858"/>
                <a:ext cx="234004" cy="2072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205" name="Google Shape;2205;p49"/>
              <p:cNvCxnSpPr/>
              <p:nvPr/>
            </p:nvCxnSpPr>
            <p:spPr>
              <a:xfrm flipH="1">
                <a:off x="7421916" y="2858328"/>
                <a:ext cx="10400" cy="404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06" name="Google Shape;2206;p49"/>
              <p:cNvSpPr/>
              <p:nvPr/>
            </p:nvSpPr>
            <p:spPr>
              <a:xfrm>
                <a:off x="6755571" y="2945563"/>
                <a:ext cx="183515" cy="272400"/>
              </a:xfrm>
              <a:prstGeom prst="rect">
                <a:avLst/>
              </a:prstGeom>
              <a:solidFill>
                <a:schemeClr val="accent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7" name="Google Shape;2207;p49"/>
            <p:cNvGrpSpPr/>
            <p:nvPr/>
          </p:nvGrpSpPr>
          <p:grpSpPr>
            <a:xfrm>
              <a:off x="480986" y="4318779"/>
              <a:ext cx="3174594" cy="738115"/>
              <a:chOff x="449573" y="3851489"/>
              <a:chExt cx="3174594" cy="738115"/>
            </a:xfrm>
          </p:grpSpPr>
          <p:sp>
            <p:nvSpPr>
              <p:cNvPr id="2208" name="Google Shape;2208;p49"/>
              <p:cNvSpPr txBox="1"/>
              <p:nvPr/>
            </p:nvSpPr>
            <p:spPr>
              <a:xfrm>
                <a:off x="449573" y="3851489"/>
                <a:ext cx="2978296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GB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Cancel Variable Terms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9" name="Google Shape;2209;p49"/>
              <p:cNvSpPr/>
              <p:nvPr/>
            </p:nvSpPr>
            <p:spPr>
              <a:xfrm>
                <a:off x="587767" y="4271967"/>
                <a:ext cx="3036400" cy="272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0" name="Google Shape;2210;p49"/>
              <p:cNvSpPr/>
              <p:nvPr/>
            </p:nvSpPr>
            <p:spPr>
              <a:xfrm>
                <a:off x="566833" y="4282433"/>
                <a:ext cx="469697" cy="249861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211" name="Google Shape;2211;p4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310869" y="3936734"/>
                <a:ext cx="234004" cy="2072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212" name="Google Shape;2212;p49"/>
              <p:cNvCxnSpPr/>
              <p:nvPr/>
            </p:nvCxnSpPr>
            <p:spPr>
              <a:xfrm flipH="1">
                <a:off x="3417469" y="4185204"/>
                <a:ext cx="10400" cy="404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213" name="Google Shape;2213;p49"/>
            <p:cNvSpPr/>
            <p:nvPr/>
          </p:nvSpPr>
          <p:spPr>
            <a:xfrm>
              <a:off x="2081490" y="3916096"/>
              <a:ext cx="285216" cy="27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49"/>
            <p:cNvSpPr/>
            <p:nvPr/>
          </p:nvSpPr>
          <p:spPr>
            <a:xfrm>
              <a:off x="1078092" y="4729834"/>
              <a:ext cx="459297" cy="2724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5" name="Google Shape;2215;p49"/>
          <p:cNvGrpSpPr/>
          <p:nvPr/>
        </p:nvGrpSpPr>
        <p:grpSpPr>
          <a:xfrm>
            <a:off x="8412215" y="4114489"/>
            <a:ext cx="3191195" cy="1585688"/>
            <a:chOff x="8264654" y="3669589"/>
            <a:chExt cx="3191195" cy="1585688"/>
          </a:xfrm>
        </p:grpSpPr>
        <p:grpSp>
          <p:nvGrpSpPr>
            <p:cNvPr id="2216" name="Google Shape;2216;p49"/>
            <p:cNvGrpSpPr/>
            <p:nvPr/>
          </p:nvGrpSpPr>
          <p:grpSpPr>
            <a:xfrm>
              <a:off x="8292283" y="3669589"/>
              <a:ext cx="3163566" cy="597636"/>
              <a:chOff x="4454020" y="2524613"/>
              <a:chExt cx="3163566" cy="597636"/>
            </a:xfrm>
          </p:grpSpPr>
          <p:sp>
            <p:nvSpPr>
              <p:cNvPr id="2217" name="Google Shape;2217;p49"/>
              <p:cNvSpPr txBox="1"/>
              <p:nvPr/>
            </p:nvSpPr>
            <p:spPr>
              <a:xfrm>
                <a:off x="4454020" y="2524613"/>
                <a:ext cx="2782000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GB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Combine Like Variable Terms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8" name="Google Shape;2218;p49"/>
              <p:cNvSpPr/>
              <p:nvPr/>
            </p:nvSpPr>
            <p:spPr>
              <a:xfrm>
                <a:off x="4581186" y="2893537"/>
                <a:ext cx="3036400" cy="17558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9" name="Google Shape;2219;p49"/>
              <p:cNvSpPr/>
              <p:nvPr/>
            </p:nvSpPr>
            <p:spPr>
              <a:xfrm>
                <a:off x="4560251" y="2894475"/>
                <a:ext cx="2181911" cy="175580"/>
              </a:xfrm>
              <a:prstGeom prst="rect">
                <a:avLst/>
              </a:prstGeom>
              <a:solidFill>
                <a:srgbClr val="99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220" name="Google Shape;2220;p4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315316" y="2609858"/>
                <a:ext cx="234004" cy="207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</p:pic>
          <p:cxnSp>
            <p:nvCxnSpPr>
              <p:cNvPr id="2221" name="Google Shape;2221;p49"/>
              <p:cNvCxnSpPr/>
              <p:nvPr/>
            </p:nvCxnSpPr>
            <p:spPr>
              <a:xfrm flipH="1">
                <a:off x="7418129" y="2806774"/>
                <a:ext cx="3159" cy="315475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22" name="Google Shape;2222;p49"/>
              <p:cNvSpPr/>
              <p:nvPr/>
            </p:nvSpPr>
            <p:spPr>
              <a:xfrm>
                <a:off x="6744543" y="2894009"/>
                <a:ext cx="183515" cy="1755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3" name="Google Shape;2223;p49"/>
            <p:cNvGrpSpPr/>
            <p:nvPr/>
          </p:nvGrpSpPr>
          <p:grpSpPr>
            <a:xfrm>
              <a:off x="8264654" y="4198673"/>
              <a:ext cx="3175595" cy="549181"/>
              <a:chOff x="8303839" y="4500655"/>
              <a:chExt cx="3175595" cy="549181"/>
            </a:xfrm>
          </p:grpSpPr>
          <p:grpSp>
            <p:nvGrpSpPr>
              <p:cNvPr id="2224" name="Google Shape;2224;p49"/>
              <p:cNvGrpSpPr/>
              <p:nvPr/>
            </p:nvGrpSpPr>
            <p:grpSpPr>
              <a:xfrm>
                <a:off x="8303839" y="4500655"/>
                <a:ext cx="3175595" cy="549181"/>
                <a:chOff x="449573" y="3851489"/>
                <a:chExt cx="3175595" cy="549181"/>
              </a:xfrm>
            </p:grpSpPr>
            <p:sp>
              <p:nvSpPr>
                <p:cNvPr id="2225" name="Google Shape;2225;p49"/>
                <p:cNvSpPr txBox="1"/>
                <p:nvPr/>
              </p:nvSpPr>
              <p:spPr>
                <a:xfrm>
                  <a:off x="449573" y="3851489"/>
                  <a:ext cx="2782000" cy="4616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121900" lIns="121900" spcFirstLastPara="1" rIns="121900" wrap="square" tIns="1219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GB" sz="1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Combine Like Constant Terms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6" name="Google Shape;2226;p49"/>
                <p:cNvSpPr/>
                <p:nvPr/>
              </p:nvSpPr>
              <p:spPr>
                <a:xfrm>
                  <a:off x="588768" y="4210379"/>
                  <a:ext cx="3036400" cy="18662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00"/>
                    <a:buFont typeface="Arial"/>
                    <a:buNone/>
                  </a:pPr>
                  <a:r>
                    <a:t/>
                  </a:r>
                  <a:endParaRPr b="0" i="0" sz="13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7" name="Google Shape;2227;p49"/>
                <p:cNvSpPr/>
                <p:nvPr/>
              </p:nvSpPr>
              <p:spPr>
                <a:xfrm>
                  <a:off x="567834" y="4220845"/>
                  <a:ext cx="1476400" cy="179222"/>
                </a:xfrm>
                <a:prstGeom prst="rect">
                  <a:avLst/>
                </a:prstGeom>
                <a:solidFill>
                  <a:srgbClr val="9900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00"/>
                    <a:buFont typeface="Arial"/>
                    <a:buNone/>
                  </a:pPr>
                  <a:r>
                    <a:t/>
                  </a:r>
                  <a:endParaRPr b="0" i="0" sz="13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228" name="Google Shape;2228;p4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310869" y="3936734"/>
                  <a:ext cx="234004" cy="2072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</p:pic>
            <p:cxnSp>
              <p:nvCxnSpPr>
                <p:cNvPr id="2229" name="Google Shape;2229;p49"/>
                <p:cNvCxnSpPr/>
                <p:nvPr/>
              </p:nvCxnSpPr>
              <p:spPr>
                <a:xfrm flipH="1">
                  <a:off x="3413270" y="4123616"/>
                  <a:ext cx="15600" cy="277054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1C23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230" name="Google Shape;2230;p49"/>
              <p:cNvSpPr/>
              <p:nvPr/>
            </p:nvSpPr>
            <p:spPr>
              <a:xfrm>
                <a:off x="9900151" y="4859211"/>
                <a:ext cx="285216" cy="18662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31" name="Google Shape;2231;p49"/>
            <p:cNvGrpSpPr/>
            <p:nvPr/>
          </p:nvGrpSpPr>
          <p:grpSpPr>
            <a:xfrm>
              <a:off x="8264654" y="4698880"/>
              <a:ext cx="3175464" cy="556397"/>
              <a:chOff x="8298646" y="5323482"/>
              <a:chExt cx="3175464" cy="556397"/>
            </a:xfrm>
          </p:grpSpPr>
          <p:grpSp>
            <p:nvGrpSpPr>
              <p:cNvPr id="2232" name="Google Shape;2232;p49"/>
              <p:cNvGrpSpPr/>
              <p:nvPr/>
            </p:nvGrpSpPr>
            <p:grpSpPr>
              <a:xfrm>
                <a:off x="8298646" y="5323482"/>
                <a:ext cx="3175464" cy="556397"/>
                <a:chOff x="449573" y="3851489"/>
                <a:chExt cx="3175464" cy="556397"/>
              </a:xfrm>
            </p:grpSpPr>
            <p:sp>
              <p:nvSpPr>
                <p:cNvPr id="2233" name="Google Shape;2233;p49"/>
                <p:cNvSpPr txBox="1"/>
                <p:nvPr/>
              </p:nvSpPr>
              <p:spPr>
                <a:xfrm>
                  <a:off x="449573" y="3851489"/>
                  <a:ext cx="2978296" cy="4616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121900" lIns="121900" spcFirstLastPara="1" rIns="121900" wrap="square" tIns="1219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GB" sz="1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Cancel Variable Terms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4" name="Google Shape;2234;p49"/>
                <p:cNvSpPr/>
                <p:nvPr/>
              </p:nvSpPr>
              <p:spPr>
                <a:xfrm>
                  <a:off x="588637" y="4217595"/>
                  <a:ext cx="3036400" cy="18662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00"/>
                    <a:buFont typeface="Arial"/>
                    <a:buNone/>
                  </a:pPr>
                  <a:r>
                    <a:t/>
                  </a:r>
                  <a:endParaRPr b="0" i="0" sz="13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5" name="Google Shape;2235;p49"/>
                <p:cNvSpPr/>
                <p:nvPr/>
              </p:nvSpPr>
              <p:spPr>
                <a:xfrm>
                  <a:off x="567703" y="4228062"/>
                  <a:ext cx="469697" cy="171180"/>
                </a:xfrm>
                <a:prstGeom prst="rect">
                  <a:avLst/>
                </a:prstGeom>
                <a:solidFill>
                  <a:srgbClr val="9900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00"/>
                    <a:buFont typeface="Arial"/>
                    <a:buNone/>
                  </a:pPr>
                  <a:r>
                    <a:t/>
                  </a:r>
                  <a:endParaRPr b="0" i="0" sz="13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236" name="Google Shape;2236;p4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310869" y="3936734"/>
                  <a:ext cx="234004" cy="2072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</p:pic>
            <p:cxnSp>
              <p:nvCxnSpPr>
                <p:cNvPr id="2237" name="Google Shape;2237;p49"/>
                <p:cNvCxnSpPr/>
                <p:nvPr/>
              </p:nvCxnSpPr>
              <p:spPr>
                <a:xfrm flipH="1">
                  <a:off x="3413139" y="4130832"/>
                  <a:ext cx="15600" cy="277054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1C23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238" name="Google Shape;2238;p49"/>
              <p:cNvSpPr/>
              <p:nvPr/>
            </p:nvSpPr>
            <p:spPr>
              <a:xfrm>
                <a:off x="8896622" y="5691525"/>
                <a:ext cx="459297" cy="1866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39" name="Google Shape;2239;p49"/>
          <p:cNvSpPr txBox="1"/>
          <p:nvPr/>
        </p:nvSpPr>
        <p:spPr>
          <a:xfrm>
            <a:off x="8543030" y="3247587"/>
            <a:ext cx="31675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Solving this exercise</a:t>
            </a:r>
            <a:r>
              <a:rPr b="1" i="0" lang="en-GB" sz="14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 change your mastery as follows in the: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0" name="Google Shape;2240;p49"/>
          <p:cNvSpPr/>
          <p:nvPr/>
        </p:nvSpPr>
        <p:spPr>
          <a:xfrm>
            <a:off x="8378726" y="3213682"/>
            <a:ext cx="3385456" cy="2619164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1" name="Google Shape;2241;p49"/>
          <p:cNvSpPr txBox="1"/>
          <p:nvPr/>
        </p:nvSpPr>
        <p:spPr>
          <a:xfrm>
            <a:off x="8420382" y="1549606"/>
            <a:ext cx="25984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Your mastery of skills in these exercises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2" name="Google Shape;2242;p49"/>
          <p:cNvGrpSpPr/>
          <p:nvPr/>
        </p:nvGrpSpPr>
        <p:grpSpPr>
          <a:xfrm>
            <a:off x="651684" y="1107386"/>
            <a:ext cx="3254144" cy="923330"/>
            <a:chOff x="4579340" y="1123572"/>
            <a:chExt cx="3254144" cy="923330"/>
          </a:xfrm>
        </p:grpSpPr>
        <p:sp>
          <p:nvSpPr>
            <p:cNvPr id="2243" name="Google Shape;2243;p49"/>
            <p:cNvSpPr txBox="1"/>
            <p:nvPr/>
          </p:nvSpPr>
          <p:spPr>
            <a:xfrm>
              <a:off x="5172659" y="1123572"/>
              <a:ext cx="2660825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Based on your mastery </a:t>
              </a:r>
              <a:br>
                <a:rPr b="0" i="0" lang="en-GB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GB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levels, I selected an exercise about these skills: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44" name="Google Shape;2244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45" name="Google Shape;2245;p49"/>
          <p:cNvSpPr txBox="1"/>
          <p:nvPr/>
        </p:nvSpPr>
        <p:spPr>
          <a:xfrm>
            <a:off x="526700" y="2220736"/>
            <a:ext cx="26828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Show your mastery changes in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6" name="Google Shape;2246;p49"/>
          <p:cNvSpPr txBox="1"/>
          <p:nvPr/>
        </p:nvSpPr>
        <p:spPr>
          <a:xfrm>
            <a:off x="2710749" y="2562252"/>
            <a:ext cx="943408" cy="30777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7" name="Google Shape;2247;p49"/>
          <p:cNvSpPr txBox="1"/>
          <p:nvPr/>
        </p:nvSpPr>
        <p:spPr>
          <a:xfrm>
            <a:off x="608264" y="2569089"/>
            <a:ext cx="998156" cy="30777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8" name="Google Shape;2248;p49"/>
          <p:cNvSpPr txBox="1"/>
          <p:nvPr/>
        </p:nvSpPr>
        <p:spPr>
          <a:xfrm>
            <a:off x="1684404" y="2569089"/>
            <a:ext cx="943408" cy="3077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usual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9" name="Google Shape;2249;p49"/>
          <p:cNvGrpSpPr/>
          <p:nvPr/>
        </p:nvGrpSpPr>
        <p:grpSpPr>
          <a:xfrm>
            <a:off x="4573053" y="5088763"/>
            <a:ext cx="3045893" cy="314614"/>
            <a:chOff x="4637078" y="6804464"/>
            <a:chExt cx="3045893" cy="314614"/>
          </a:xfrm>
        </p:grpSpPr>
        <p:sp>
          <p:nvSpPr>
            <p:cNvPr id="2250" name="Google Shape;2250;p49"/>
            <p:cNvSpPr txBox="1"/>
            <p:nvPr/>
          </p:nvSpPr>
          <p:spPr>
            <a:xfrm>
              <a:off x="6739563" y="6804464"/>
              <a:ext cx="943408" cy="307777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best case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49"/>
            <p:cNvSpPr txBox="1"/>
            <p:nvPr/>
          </p:nvSpPr>
          <p:spPr>
            <a:xfrm>
              <a:off x="4637078" y="6811301"/>
              <a:ext cx="998156" cy="307777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worst case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49"/>
            <p:cNvSpPr txBox="1"/>
            <p:nvPr/>
          </p:nvSpPr>
          <p:spPr>
            <a:xfrm>
              <a:off x="5713218" y="6811301"/>
              <a:ext cx="943408" cy="3077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usual case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3" name="Google Shape;2253;p49"/>
          <p:cNvGrpSpPr/>
          <p:nvPr/>
        </p:nvGrpSpPr>
        <p:grpSpPr>
          <a:xfrm>
            <a:off x="8523813" y="3769951"/>
            <a:ext cx="3045893" cy="314614"/>
            <a:chOff x="4637078" y="6804464"/>
            <a:chExt cx="3045893" cy="314614"/>
          </a:xfrm>
        </p:grpSpPr>
        <p:sp>
          <p:nvSpPr>
            <p:cNvPr id="2254" name="Google Shape;2254;p49"/>
            <p:cNvSpPr txBox="1"/>
            <p:nvPr/>
          </p:nvSpPr>
          <p:spPr>
            <a:xfrm>
              <a:off x="6739563" y="6804464"/>
              <a:ext cx="943408" cy="307777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best case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49"/>
            <p:cNvSpPr txBox="1"/>
            <p:nvPr/>
          </p:nvSpPr>
          <p:spPr>
            <a:xfrm>
              <a:off x="4637078" y="6811301"/>
              <a:ext cx="998156" cy="307777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worst case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49"/>
            <p:cNvSpPr txBox="1"/>
            <p:nvPr/>
          </p:nvSpPr>
          <p:spPr>
            <a:xfrm>
              <a:off x="5713218" y="6811301"/>
              <a:ext cx="943408" cy="3077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usual case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680671d83d_0_174"/>
          <p:cNvSpPr/>
          <p:nvPr/>
        </p:nvSpPr>
        <p:spPr>
          <a:xfrm>
            <a:off x="4253190" y="495935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7" name="Google Shape;267;g2680671d83d_0_174"/>
          <p:cNvGrpSpPr/>
          <p:nvPr/>
        </p:nvGrpSpPr>
        <p:grpSpPr>
          <a:xfrm>
            <a:off x="4563574" y="939575"/>
            <a:ext cx="3002020" cy="646290"/>
            <a:chOff x="4579340" y="1123572"/>
            <a:chExt cx="3002020" cy="646290"/>
          </a:xfrm>
        </p:grpSpPr>
        <p:sp>
          <p:nvSpPr>
            <p:cNvPr id="268" name="Google Shape;268;g2680671d83d_0_174"/>
            <p:cNvSpPr txBox="1"/>
            <p:nvPr/>
          </p:nvSpPr>
          <p:spPr>
            <a:xfrm>
              <a:off x="5172660" y="1123572"/>
              <a:ext cx="2408700" cy="646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Here is what the selected skill means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9" name="Google Shape;269;g2680671d83d_0_17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" name="Google Shape;270;g2680671d83d_0_174"/>
          <p:cNvGrpSpPr/>
          <p:nvPr/>
        </p:nvGrpSpPr>
        <p:grpSpPr>
          <a:xfrm>
            <a:off x="7625168" y="2328377"/>
            <a:ext cx="59700" cy="2752500"/>
            <a:chOff x="11545049" y="2425451"/>
            <a:chExt cx="59700" cy="2752500"/>
          </a:xfrm>
        </p:grpSpPr>
        <p:sp>
          <p:nvSpPr>
            <p:cNvPr id="271" name="Google Shape;271;g2680671d83d_0_174"/>
            <p:cNvSpPr/>
            <p:nvPr/>
          </p:nvSpPr>
          <p:spPr>
            <a:xfrm>
              <a:off x="11545049" y="2425451"/>
              <a:ext cx="59700" cy="275250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g2680671d83d_0_174"/>
            <p:cNvSpPr/>
            <p:nvPr/>
          </p:nvSpPr>
          <p:spPr>
            <a:xfrm>
              <a:off x="11545049" y="2430258"/>
              <a:ext cx="59700" cy="262800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g2680671d83d_0_174">
            <a:hlinkClick action="ppaction://hlinksldjump" r:id="rId4"/>
          </p:cNvPr>
          <p:cNvSpPr txBox="1"/>
          <p:nvPr/>
        </p:nvSpPr>
        <p:spPr>
          <a:xfrm>
            <a:off x="5050826" y="5572050"/>
            <a:ext cx="19638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to overview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2680671d83d_0_174"/>
          <p:cNvSpPr txBox="1"/>
          <p:nvPr/>
        </p:nvSpPr>
        <p:spPr>
          <a:xfrm>
            <a:off x="4563575" y="2127075"/>
            <a:ext cx="3002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Distribute Multiplication</a:t>
            </a:r>
            <a:endParaRPr b="1" i="0" sz="14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equation: 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2(x + 4) = 10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Operation: 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Distribute the multiplication, multiply both sides by 2.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Result: 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2*x + 2*4 = 10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680671d83d_0_220"/>
          <p:cNvSpPr/>
          <p:nvPr/>
        </p:nvSpPr>
        <p:spPr>
          <a:xfrm>
            <a:off x="4253190" y="495935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0" name="Google Shape;280;g2680671d83d_0_220"/>
          <p:cNvGrpSpPr/>
          <p:nvPr/>
        </p:nvGrpSpPr>
        <p:grpSpPr>
          <a:xfrm>
            <a:off x="7625168" y="2328377"/>
            <a:ext cx="59700" cy="2752500"/>
            <a:chOff x="11545049" y="2425451"/>
            <a:chExt cx="59700" cy="2752500"/>
          </a:xfrm>
        </p:grpSpPr>
        <p:sp>
          <p:nvSpPr>
            <p:cNvPr id="281" name="Google Shape;281;g2680671d83d_0_220"/>
            <p:cNvSpPr/>
            <p:nvPr/>
          </p:nvSpPr>
          <p:spPr>
            <a:xfrm>
              <a:off x="11545049" y="2425451"/>
              <a:ext cx="59700" cy="275250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g2680671d83d_0_220"/>
            <p:cNvSpPr/>
            <p:nvPr/>
          </p:nvSpPr>
          <p:spPr>
            <a:xfrm>
              <a:off x="11545049" y="2430258"/>
              <a:ext cx="59700" cy="262800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3" name="Google Shape;283;g2680671d83d_0_220"/>
          <p:cNvSpPr txBox="1"/>
          <p:nvPr/>
        </p:nvSpPr>
        <p:spPr>
          <a:xfrm>
            <a:off x="4563575" y="2127075"/>
            <a:ext cx="3002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Constant Terms</a:t>
            </a:r>
            <a:endParaRPr b="1" i="0" sz="14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equation: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2x + 5 = 15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Operation: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Cancel the constant term (5) from both sides.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Result: 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2x = 10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2680671d83d_0_220">
            <a:hlinkClick action="ppaction://hlinksldjump" r:id="rId3"/>
          </p:cNvPr>
          <p:cNvSpPr txBox="1"/>
          <p:nvPr/>
        </p:nvSpPr>
        <p:spPr>
          <a:xfrm>
            <a:off x="5050826" y="5572050"/>
            <a:ext cx="19638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to overview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5" name="Google Shape;285;g2680671d83d_0_220"/>
          <p:cNvGrpSpPr/>
          <p:nvPr/>
        </p:nvGrpSpPr>
        <p:grpSpPr>
          <a:xfrm>
            <a:off x="4563574" y="939575"/>
            <a:ext cx="3002020" cy="646290"/>
            <a:chOff x="4579340" y="1123572"/>
            <a:chExt cx="3002020" cy="646290"/>
          </a:xfrm>
        </p:grpSpPr>
        <p:sp>
          <p:nvSpPr>
            <p:cNvPr id="286" name="Google Shape;286;g2680671d83d_0_220"/>
            <p:cNvSpPr txBox="1"/>
            <p:nvPr/>
          </p:nvSpPr>
          <p:spPr>
            <a:xfrm>
              <a:off x="5172660" y="1123572"/>
              <a:ext cx="2408700" cy="646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Here is what the selected skill means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7" name="Google Shape;287;g2680671d83d_0_2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80671d83d_0_248"/>
          <p:cNvSpPr/>
          <p:nvPr/>
        </p:nvSpPr>
        <p:spPr>
          <a:xfrm>
            <a:off x="4253190" y="495935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3" name="Google Shape;293;g2680671d83d_0_248"/>
          <p:cNvGrpSpPr/>
          <p:nvPr/>
        </p:nvGrpSpPr>
        <p:grpSpPr>
          <a:xfrm>
            <a:off x="7625168" y="2328377"/>
            <a:ext cx="59700" cy="2752500"/>
            <a:chOff x="11545049" y="2425451"/>
            <a:chExt cx="59700" cy="2752500"/>
          </a:xfrm>
        </p:grpSpPr>
        <p:sp>
          <p:nvSpPr>
            <p:cNvPr id="294" name="Google Shape;294;g2680671d83d_0_248"/>
            <p:cNvSpPr/>
            <p:nvPr/>
          </p:nvSpPr>
          <p:spPr>
            <a:xfrm>
              <a:off x="11545049" y="2425451"/>
              <a:ext cx="59700" cy="275250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g2680671d83d_0_248"/>
            <p:cNvSpPr/>
            <p:nvPr/>
          </p:nvSpPr>
          <p:spPr>
            <a:xfrm>
              <a:off x="11545049" y="2430258"/>
              <a:ext cx="59700" cy="262800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g2680671d83d_0_248"/>
          <p:cNvSpPr txBox="1"/>
          <p:nvPr/>
        </p:nvSpPr>
        <p:spPr>
          <a:xfrm>
            <a:off x="4563575" y="2127075"/>
            <a:ext cx="3002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Complex Division</a:t>
            </a:r>
            <a:endParaRPr b="1" i="0" sz="14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equation: 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2(x + 3) = 16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Operation: 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Divide both sides by 2.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Result: 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(2(x + 3))/2 = 16/2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+ 3 = 8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2680671d83d_0_248">
            <a:hlinkClick action="ppaction://hlinksldjump" r:id="rId3"/>
          </p:cNvPr>
          <p:cNvSpPr txBox="1"/>
          <p:nvPr/>
        </p:nvSpPr>
        <p:spPr>
          <a:xfrm>
            <a:off x="5050826" y="5572050"/>
            <a:ext cx="19638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to overview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Google Shape;298;g2680671d83d_0_248"/>
          <p:cNvGrpSpPr/>
          <p:nvPr/>
        </p:nvGrpSpPr>
        <p:grpSpPr>
          <a:xfrm>
            <a:off x="4563574" y="939575"/>
            <a:ext cx="3002020" cy="646290"/>
            <a:chOff x="4579340" y="1123572"/>
            <a:chExt cx="3002020" cy="646290"/>
          </a:xfrm>
        </p:grpSpPr>
        <p:sp>
          <p:nvSpPr>
            <p:cNvPr id="299" name="Google Shape;299;g2680671d83d_0_248"/>
            <p:cNvSpPr txBox="1"/>
            <p:nvPr/>
          </p:nvSpPr>
          <p:spPr>
            <a:xfrm>
              <a:off x="5172660" y="1123572"/>
              <a:ext cx="2408700" cy="646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Here is what the selected skill means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0" name="Google Shape;300;g2680671d83d_0_2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680671d83d_0_266"/>
          <p:cNvSpPr/>
          <p:nvPr/>
        </p:nvSpPr>
        <p:spPr>
          <a:xfrm>
            <a:off x="4253190" y="495935"/>
            <a:ext cx="3685500" cy="624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6" name="Google Shape;306;g2680671d83d_0_266"/>
          <p:cNvGrpSpPr/>
          <p:nvPr/>
        </p:nvGrpSpPr>
        <p:grpSpPr>
          <a:xfrm>
            <a:off x="7625168" y="2328377"/>
            <a:ext cx="59700" cy="2752500"/>
            <a:chOff x="11545049" y="2425451"/>
            <a:chExt cx="59700" cy="2752500"/>
          </a:xfrm>
        </p:grpSpPr>
        <p:sp>
          <p:nvSpPr>
            <p:cNvPr id="307" name="Google Shape;307;g2680671d83d_0_266"/>
            <p:cNvSpPr/>
            <p:nvPr/>
          </p:nvSpPr>
          <p:spPr>
            <a:xfrm>
              <a:off x="11545049" y="2425451"/>
              <a:ext cx="59700" cy="275250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g2680671d83d_0_266"/>
            <p:cNvSpPr/>
            <p:nvPr/>
          </p:nvSpPr>
          <p:spPr>
            <a:xfrm>
              <a:off x="11545049" y="2430258"/>
              <a:ext cx="59700" cy="262800"/>
            </a:xfrm>
            <a:prstGeom prst="rect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Google Shape;309;g2680671d83d_0_266"/>
          <p:cNvSpPr txBox="1"/>
          <p:nvPr/>
        </p:nvSpPr>
        <p:spPr>
          <a:xfrm>
            <a:off x="4563575" y="2127075"/>
            <a:ext cx="3002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Constant Terms</a:t>
            </a:r>
            <a:endParaRPr b="1" i="0" sz="14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equation: 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3x - 1 + 1 = -10 + 1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Operation: 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like constant terms, add 1 to both sides to simplify.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Result: 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3x = -9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2680671d83d_0_266">
            <a:hlinkClick action="ppaction://hlinksldjump" r:id="rId3"/>
          </p:cNvPr>
          <p:cNvSpPr txBox="1"/>
          <p:nvPr/>
        </p:nvSpPr>
        <p:spPr>
          <a:xfrm>
            <a:off x="5050826" y="5572050"/>
            <a:ext cx="1963800" cy="533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to overview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1" name="Google Shape;311;g2680671d83d_0_266"/>
          <p:cNvGrpSpPr/>
          <p:nvPr/>
        </p:nvGrpSpPr>
        <p:grpSpPr>
          <a:xfrm>
            <a:off x="4563574" y="939575"/>
            <a:ext cx="3002020" cy="646290"/>
            <a:chOff x="4579340" y="1123572"/>
            <a:chExt cx="3002020" cy="646290"/>
          </a:xfrm>
        </p:grpSpPr>
        <p:sp>
          <p:nvSpPr>
            <p:cNvPr id="312" name="Google Shape;312;g2680671d83d_0_266"/>
            <p:cNvSpPr txBox="1"/>
            <p:nvPr/>
          </p:nvSpPr>
          <p:spPr>
            <a:xfrm>
              <a:off x="5172660" y="1123572"/>
              <a:ext cx="2408700" cy="646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Here is what the selected skill means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13" name="Google Shape;313;g2680671d83d_0_2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9340" y="1192700"/>
              <a:ext cx="580213" cy="5393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2023-07-27T20:00:52Z</dcterms:created>
  <dc:creator>Jeroen Ooge</dc:creator>
</cp:coreProperties>
</file>