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9900"/>
    <a:srgbClr val="F0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090" y="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6AEF-017F-44E0-922F-48CFD292F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7BE93-8008-44B9-BA85-BC23BFBD6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33CB-14A4-4AF7-AED3-81CF7EBC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0B367-C704-4DC0-BD6C-EB0D84B2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3FB0-8EBE-4BA9-9547-CD504E87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7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0FE-309D-4B19-83B3-93501981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C18E6-31CF-4E7C-8128-FFA139F0B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9B3EF-7161-4CC0-A18E-810D90CD5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E87E5-D8E6-4F37-86F8-E6DC031E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D3200-D800-44A2-832F-A5D4CABF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04623-EA2F-4E2C-AF2A-CF2CFF3D2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D6D70-BFA7-4FDE-8918-0AE642955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AFD88-33BB-44C7-A390-4211AD51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2078-25E7-446B-8D9C-2D0781A09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A540-6DF1-4436-968D-06572DDF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161B-B06D-4B3D-ABBC-02EDC576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901D-3C2A-4D0D-882D-424950DC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2282-220A-4E9B-97A7-7DA61D39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9F898-E75B-42E4-AFDC-9DEDB603B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A896D-FF84-43BA-A343-C2CC1795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8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D0822-6250-45DB-866B-08B6A5B8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493D0-3795-40E5-BAB1-484A0A9E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7FFB-DF4B-492F-9FD4-A5236BEDC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BED4-D5AF-44D5-BEB3-222DA02A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AC67-BF43-4809-B288-D3CC653A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49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E468-9645-4B2A-8236-262BC7E1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00FC-88BE-4D07-B54D-68CAC756F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F7EDA-DCB0-456E-9515-4EF903339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3CF6A-A6F3-4C18-AC13-5C208486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CE54F-A48C-441F-BA58-E16849E3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1E03E-7B08-4191-8F7F-CF4C547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48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D82D-D145-43C1-A7D9-6287848E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CC4D-7948-44DC-83D8-588CD4C3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1F882-A83A-429D-94C5-C80434A45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CE68A-8F0C-400F-A4C1-06E635969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89AD0-691C-4650-A7BA-6934AC9B1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716AE-367A-43E3-B2BA-63E4B459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B6215-0B99-4A60-A10F-5CFB20E7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95B03-BB55-45E3-AADF-98432ADF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664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D486-A7AD-4C60-B7E7-ED593899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41E27-B6D4-4B47-AF6E-3C38DB0E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291E9-19BA-48E3-93D5-59770DE9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B3B71-9AFE-4F6B-8597-C77C2855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5B93F-7D0F-4A78-ACC1-D5EFE2F1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B29AF-0186-4F4D-BF95-88376EC5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5DA26-5995-427D-9B5D-E4DE624B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48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2F4E-A2EE-45E8-A618-248002B6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EBF5-41C3-4F94-8DA1-A08EC8EE5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A461C-3F7E-4521-9A9F-FFBDA581A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150A3-F948-485E-A1B8-D4B9221B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992EA-F951-447E-A73A-85370825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379D8-DFB5-459E-8352-72A8EAD5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73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BB7F-040E-4D4B-BA92-C1132493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AA6A6-A6EA-40EE-AAB5-E2BCA449F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5B2E1-333C-4242-9024-F542AD5F4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A1275-A22A-47A3-B0AA-633B11AC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ED42E-2643-4B18-9B94-F9E10559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2BD2-7C20-4C6F-B972-ECE7F3A0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47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58945-5D11-4E7C-BB7B-55CFA48C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17AD-0B4D-4F92-9FD6-0E105909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A43E-0EA1-4D90-B769-36EF1FA64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49213-09C4-4CBB-BC23-C159078DCC2F}" type="datetimeFigureOut">
              <a:rPr lang="en-GB" smtClean="0"/>
              <a:t>02/11/2022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5F298-429D-4709-8EB4-C9F9B46D2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3601-245B-4EB7-A73A-B7EC7E98F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82556-C3B9-48FB-945A-247C66AD72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36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EBBAA7-A111-49F5-A5C4-752133DD3634}"/>
              </a:ext>
            </a:extLst>
          </p:cNvPr>
          <p:cNvSpPr/>
          <p:nvPr/>
        </p:nvSpPr>
        <p:spPr>
          <a:xfrm>
            <a:off x="2486416" y="2141950"/>
            <a:ext cx="7903923" cy="1703539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9B510-DC1E-4382-8EF0-A243DC15F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9923" y="2379110"/>
            <a:ext cx="9144000" cy="1280329"/>
          </a:xfrm>
        </p:spPr>
        <p:txBody>
          <a:bodyPr>
            <a:normAutofit fontScale="90000"/>
          </a:bodyPr>
          <a:lstStyle/>
          <a:p>
            <a:r>
              <a:rPr lang="en-GB" sz="8800" b="1" dirty="0">
                <a:solidFill>
                  <a:srgbClr val="FF0000"/>
                </a:solidFill>
                <a:latin typeface="Bauhaus 93" panose="04030905020B02020C02" pitchFamily="82" charset="0"/>
              </a:rPr>
              <a:t>F</a:t>
            </a:r>
            <a:r>
              <a:rPr lang="en-GB" sz="8800" b="1" dirty="0">
                <a:solidFill>
                  <a:srgbClr val="FFC000"/>
                </a:solidFill>
                <a:latin typeface="Bauhaus 93" panose="04030905020B02020C02" pitchFamily="82" charset="0"/>
              </a:rPr>
              <a:t>a</a:t>
            </a:r>
            <a:r>
              <a:rPr lang="en-GB" sz="8800" b="1" dirty="0">
                <a:solidFill>
                  <a:srgbClr val="92D050"/>
                </a:solidFill>
                <a:latin typeface="Bauhaus 93" panose="04030905020B02020C02" pitchFamily="82" charset="0"/>
              </a:rPr>
              <a:t>n</a:t>
            </a:r>
            <a:r>
              <a:rPr lang="en-GB" sz="8800" b="1" dirty="0">
                <a:solidFill>
                  <a:srgbClr val="00B050"/>
                </a:solidFill>
                <a:latin typeface="Bauhaus 93" panose="04030905020B02020C02" pitchFamily="82" charset="0"/>
              </a:rPr>
              <a:t>c</a:t>
            </a:r>
            <a:r>
              <a:rPr lang="en-GB" sz="8800" b="1" dirty="0">
                <a:solidFill>
                  <a:srgbClr val="0070C0"/>
                </a:solidFill>
                <a:latin typeface="Bauhaus 93" panose="04030905020B02020C02" pitchFamily="82" charset="0"/>
              </a:rPr>
              <a:t>y</a:t>
            </a:r>
            <a:r>
              <a:rPr lang="en-GB" sz="8800" dirty="0">
                <a:latin typeface="Arial Rounded MT Bold" panose="020F0704030504030204" pitchFamily="34" charset="0"/>
              </a:rPr>
              <a:t>Mouse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C5F4C2-8C9C-48ED-8BF1-DA149036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82" y="2409589"/>
            <a:ext cx="1219370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B44514-FC6B-446C-94CD-4A4C4C477061}"/>
              </a:ext>
            </a:extLst>
          </p:cNvPr>
          <p:cNvSpPr/>
          <p:nvPr/>
        </p:nvSpPr>
        <p:spPr>
          <a:xfrm>
            <a:off x="104579" y="1238404"/>
            <a:ext cx="8097177" cy="4415600"/>
          </a:xfrm>
          <a:prstGeom prst="roundRect">
            <a:avLst>
              <a:gd name="adj" fmla="val 27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56B512-3C09-43BD-9000-E748DBC04A9F}"/>
              </a:ext>
            </a:extLst>
          </p:cNvPr>
          <p:cNvSpPr/>
          <p:nvPr/>
        </p:nvSpPr>
        <p:spPr>
          <a:xfrm>
            <a:off x="212100" y="1645244"/>
            <a:ext cx="2710632" cy="3326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6D1BCD-AC23-41F0-9CAF-A46459E2342A}"/>
              </a:ext>
            </a:extLst>
          </p:cNvPr>
          <p:cNvSpPr/>
          <p:nvPr/>
        </p:nvSpPr>
        <p:spPr>
          <a:xfrm>
            <a:off x="8440151" y="3303547"/>
            <a:ext cx="3611921" cy="2142520"/>
          </a:xfrm>
          <a:prstGeom prst="roundRect">
            <a:avLst>
              <a:gd name="adj" fmla="val 27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44D1C8-7FAF-4C28-8FE9-31F1D44E4910}"/>
              </a:ext>
            </a:extLst>
          </p:cNvPr>
          <p:cNvSpPr/>
          <p:nvPr/>
        </p:nvSpPr>
        <p:spPr>
          <a:xfrm>
            <a:off x="139929" y="1238403"/>
            <a:ext cx="2782804" cy="453501"/>
          </a:xfrm>
          <a:prstGeom prst="roundRect">
            <a:avLst>
              <a:gd name="adj" fmla="val 10094"/>
            </a:avLst>
          </a:prstGeom>
          <a:solidFill>
            <a:schemeClr val="accent6">
              <a:lumMod val="50000"/>
            </a:schemeClr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259DAA-C093-4B5F-9D3B-3C414F2FA2B7}"/>
              </a:ext>
            </a:extLst>
          </p:cNvPr>
          <p:cNvCxnSpPr/>
          <p:nvPr/>
        </p:nvCxnSpPr>
        <p:spPr>
          <a:xfrm>
            <a:off x="212100" y="2111861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8B8EFA-7E86-4E1B-B8C0-0AD0C18C77A9}"/>
              </a:ext>
            </a:extLst>
          </p:cNvPr>
          <p:cNvCxnSpPr/>
          <p:nvPr/>
        </p:nvCxnSpPr>
        <p:spPr>
          <a:xfrm>
            <a:off x="212100" y="2537475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77FFA5-1269-4019-A7D2-EAB72375B5EB}"/>
              </a:ext>
            </a:extLst>
          </p:cNvPr>
          <p:cNvCxnSpPr/>
          <p:nvPr/>
        </p:nvCxnSpPr>
        <p:spPr>
          <a:xfrm>
            <a:off x="212100" y="2944706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8091EA-99AC-4325-B212-ABDFC65393E7}"/>
              </a:ext>
            </a:extLst>
          </p:cNvPr>
          <p:cNvCxnSpPr/>
          <p:nvPr/>
        </p:nvCxnSpPr>
        <p:spPr>
          <a:xfrm>
            <a:off x="212100" y="3368904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F62039-C6C7-4D65-B5C6-203E5F5645D2}"/>
              </a:ext>
            </a:extLst>
          </p:cNvPr>
          <p:cNvCxnSpPr/>
          <p:nvPr/>
        </p:nvCxnSpPr>
        <p:spPr>
          <a:xfrm>
            <a:off x="212100" y="3776136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3F8B9A-97AA-4BCB-8A87-F4D0BADFF338}"/>
              </a:ext>
            </a:extLst>
          </p:cNvPr>
          <p:cNvCxnSpPr/>
          <p:nvPr/>
        </p:nvCxnSpPr>
        <p:spPr>
          <a:xfrm>
            <a:off x="212100" y="4170641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0D3E5C-5026-46DF-8AC0-9DBACAEA36E2}"/>
              </a:ext>
            </a:extLst>
          </p:cNvPr>
          <p:cNvCxnSpPr/>
          <p:nvPr/>
        </p:nvCxnSpPr>
        <p:spPr>
          <a:xfrm>
            <a:off x="212100" y="4573630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D9CCE-A887-4C2C-A6CC-FA53E1801B0F}"/>
              </a:ext>
            </a:extLst>
          </p:cNvPr>
          <p:cNvCxnSpPr>
            <a:cxnSpLocks/>
          </p:cNvCxnSpPr>
          <p:nvPr/>
        </p:nvCxnSpPr>
        <p:spPr>
          <a:xfrm>
            <a:off x="682961" y="1691904"/>
            <a:ext cx="0" cy="3280239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266263-CD66-43F5-86AA-32EB771A0E20}"/>
              </a:ext>
            </a:extLst>
          </p:cNvPr>
          <p:cNvCxnSpPr>
            <a:cxnSpLocks/>
          </p:cNvCxnSpPr>
          <p:nvPr/>
        </p:nvCxnSpPr>
        <p:spPr>
          <a:xfrm>
            <a:off x="1367335" y="1691904"/>
            <a:ext cx="0" cy="3280239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52FE42-CDD6-4807-ADCB-9C2A6406AF6D}"/>
              </a:ext>
            </a:extLst>
          </p:cNvPr>
          <p:cNvCxnSpPr>
            <a:cxnSpLocks/>
          </p:cNvCxnSpPr>
          <p:nvPr/>
        </p:nvCxnSpPr>
        <p:spPr>
          <a:xfrm>
            <a:off x="2101200" y="1691904"/>
            <a:ext cx="0" cy="3280239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FC147F-A697-4AD5-91F4-AC2D40964944}"/>
              </a:ext>
            </a:extLst>
          </p:cNvPr>
          <p:cNvSpPr/>
          <p:nvPr/>
        </p:nvSpPr>
        <p:spPr>
          <a:xfrm>
            <a:off x="2993433" y="1221200"/>
            <a:ext cx="2782804" cy="453501"/>
          </a:xfrm>
          <a:prstGeom prst="roundRect">
            <a:avLst>
              <a:gd name="adj" fmla="val 10094"/>
            </a:avLst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519EA1-C592-4F95-8C50-C03AFC260480}"/>
              </a:ext>
            </a:extLst>
          </p:cNvPr>
          <p:cNvSpPr/>
          <p:nvPr/>
        </p:nvSpPr>
        <p:spPr>
          <a:xfrm>
            <a:off x="2993433" y="1645243"/>
            <a:ext cx="2782804" cy="1723662"/>
          </a:xfrm>
          <a:prstGeom prst="roundRect">
            <a:avLst>
              <a:gd name="adj" fmla="val 3312"/>
            </a:avLst>
          </a:prstGeom>
          <a:solidFill>
            <a:schemeClr val="bg1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727068D9-5AF8-4A66-BBC0-BEBD1B41DA83}"/>
              </a:ext>
            </a:extLst>
          </p:cNvPr>
          <p:cNvSpPr/>
          <p:nvPr/>
        </p:nvSpPr>
        <p:spPr>
          <a:xfrm>
            <a:off x="3238767" y="2136135"/>
            <a:ext cx="914400" cy="914400"/>
          </a:xfrm>
          <a:prstGeom prst="pie">
            <a:avLst>
              <a:gd name="adj1" fmla="val 0"/>
              <a:gd name="adj2" fmla="val 1517773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7CCB7F20-82F3-4A0F-8BBF-BEE26CDA86C4}"/>
              </a:ext>
            </a:extLst>
          </p:cNvPr>
          <p:cNvSpPr/>
          <p:nvPr/>
        </p:nvSpPr>
        <p:spPr>
          <a:xfrm>
            <a:off x="3296941" y="2069263"/>
            <a:ext cx="914400" cy="914400"/>
          </a:xfrm>
          <a:prstGeom prst="pie">
            <a:avLst>
              <a:gd name="adj1" fmla="val 15132967"/>
              <a:gd name="adj2" fmla="val 13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2DCD9D-7969-4427-ADC3-9AECDDE41889}"/>
              </a:ext>
            </a:extLst>
          </p:cNvPr>
          <p:cNvSpPr/>
          <p:nvPr/>
        </p:nvSpPr>
        <p:spPr>
          <a:xfrm>
            <a:off x="4521896" y="2192055"/>
            <a:ext cx="93945" cy="939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9E73CE-87CC-4273-93C0-3FAE9FE935FD}"/>
              </a:ext>
            </a:extLst>
          </p:cNvPr>
          <p:cNvSpPr/>
          <p:nvPr/>
        </p:nvSpPr>
        <p:spPr>
          <a:xfrm>
            <a:off x="4521896" y="2380885"/>
            <a:ext cx="93945" cy="939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C40384-6319-44CF-85D8-156DC93E5829}"/>
              </a:ext>
            </a:extLst>
          </p:cNvPr>
          <p:cNvSpPr/>
          <p:nvPr/>
        </p:nvSpPr>
        <p:spPr>
          <a:xfrm>
            <a:off x="4521896" y="2569715"/>
            <a:ext cx="93945" cy="939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BD256C-B6AE-40FE-A4DB-D444EAA2B6A3}"/>
              </a:ext>
            </a:extLst>
          </p:cNvPr>
          <p:cNvCxnSpPr/>
          <p:nvPr/>
        </p:nvCxnSpPr>
        <p:spPr>
          <a:xfrm>
            <a:off x="4734180" y="2227292"/>
            <a:ext cx="774170" cy="86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1155A5-8D77-4543-AB2E-B09C67509933}"/>
              </a:ext>
            </a:extLst>
          </p:cNvPr>
          <p:cNvCxnSpPr/>
          <p:nvPr/>
        </p:nvCxnSpPr>
        <p:spPr>
          <a:xfrm>
            <a:off x="4734180" y="2429588"/>
            <a:ext cx="774170" cy="86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44DDBF-535D-47EC-948A-E80FE0C0699A}"/>
              </a:ext>
            </a:extLst>
          </p:cNvPr>
          <p:cNvCxnSpPr/>
          <p:nvPr/>
        </p:nvCxnSpPr>
        <p:spPr>
          <a:xfrm>
            <a:off x="4734180" y="2631884"/>
            <a:ext cx="774170" cy="86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C7DB68F-CD33-4BE0-8781-F8A75E80AF12}"/>
              </a:ext>
            </a:extLst>
          </p:cNvPr>
          <p:cNvSpPr/>
          <p:nvPr/>
        </p:nvSpPr>
        <p:spPr>
          <a:xfrm>
            <a:off x="2993433" y="3435432"/>
            <a:ext cx="2782804" cy="453501"/>
          </a:xfrm>
          <a:prstGeom prst="roundRect">
            <a:avLst>
              <a:gd name="adj" fmla="val 10094"/>
            </a:avLst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6212E5B-1AFD-443D-84D3-341E01E9735F}"/>
              </a:ext>
            </a:extLst>
          </p:cNvPr>
          <p:cNvSpPr/>
          <p:nvPr/>
        </p:nvSpPr>
        <p:spPr>
          <a:xfrm>
            <a:off x="2993433" y="3740901"/>
            <a:ext cx="2782804" cy="1231242"/>
          </a:xfrm>
          <a:prstGeom prst="roundRect">
            <a:avLst>
              <a:gd name="adj" fmla="val 6533"/>
            </a:avLst>
          </a:prstGeom>
          <a:solidFill>
            <a:schemeClr val="bg1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EEE2F5-01A6-426A-AFC0-328E129B1B1E}"/>
              </a:ext>
            </a:extLst>
          </p:cNvPr>
          <p:cNvGrpSpPr/>
          <p:nvPr/>
        </p:nvGrpSpPr>
        <p:grpSpPr>
          <a:xfrm>
            <a:off x="104578" y="1186793"/>
            <a:ext cx="8097179" cy="4467212"/>
            <a:chOff x="154403" y="118533"/>
            <a:chExt cx="11954936" cy="65955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DFBFD5-4770-4B7E-8A12-D5C3C9F9D469}"/>
                </a:ext>
              </a:extLst>
            </p:cNvPr>
            <p:cNvSpPr/>
            <p:nvPr/>
          </p:nvSpPr>
          <p:spPr>
            <a:xfrm>
              <a:off x="206596" y="5732746"/>
              <a:ext cx="11902743" cy="981322"/>
            </a:xfrm>
            <a:prstGeom prst="roundRect">
              <a:avLst>
                <a:gd name="adj" fmla="val 1009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A5A32E7-F722-4941-BFF7-010BDB442935}"/>
                </a:ext>
              </a:extLst>
            </p:cNvPr>
            <p:cNvSpPr/>
            <p:nvPr/>
          </p:nvSpPr>
          <p:spPr>
            <a:xfrm>
              <a:off x="154403" y="118533"/>
              <a:ext cx="11954934" cy="6570134"/>
            </a:xfrm>
            <a:prstGeom prst="roundRect">
              <a:avLst>
                <a:gd name="adj" fmla="val 2749"/>
              </a:avLst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654954-3F84-4CC9-9DB0-CEDDCFBB6D58}"/>
              </a:ext>
            </a:extLst>
          </p:cNvPr>
          <p:cNvCxnSpPr>
            <a:cxnSpLocks/>
          </p:cNvCxnSpPr>
          <p:nvPr/>
        </p:nvCxnSpPr>
        <p:spPr>
          <a:xfrm>
            <a:off x="3220020" y="4219148"/>
            <a:ext cx="228833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F2D788-CB13-4734-85A7-BB6DC86F2BEB}"/>
              </a:ext>
            </a:extLst>
          </p:cNvPr>
          <p:cNvCxnSpPr>
            <a:cxnSpLocks/>
          </p:cNvCxnSpPr>
          <p:nvPr/>
        </p:nvCxnSpPr>
        <p:spPr>
          <a:xfrm>
            <a:off x="3220020" y="4410331"/>
            <a:ext cx="228833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900292-E2CE-4956-AEF2-56CFB7568347}"/>
              </a:ext>
            </a:extLst>
          </p:cNvPr>
          <p:cNvCxnSpPr>
            <a:cxnSpLocks/>
          </p:cNvCxnSpPr>
          <p:nvPr/>
        </p:nvCxnSpPr>
        <p:spPr>
          <a:xfrm>
            <a:off x="3220020" y="4573630"/>
            <a:ext cx="1251772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7CBEE6-9961-4C00-8BC6-49EB86BF28AC}"/>
              </a:ext>
            </a:extLst>
          </p:cNvPr>
          <p:cNvCxnSpPr>
            <a:cxnSpLocks/>
          </p:cNvCxnSpPr>
          <p:nvPr/>
        </p:nvCxnSpPr>
        <p:spPr>
          <a:xfrm>
            <a:off x="3220020" y="4020819"/>
            <a:ext cx="1696446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3F1D160-1869-49D8-A834-F8259A7E76C5}"/>
              </a:ext>
            </a:extLst>
          </p:cNvPr>
          <p:cNvSpPr/>
          <p:nvPr/>
        </p:nvSpPr>
        <p:spPr>
          <a:xfrm>
            <a:off x="5846937" y="1377863"/>
            <a:ext cx="2207299" cy="270399"/>
          </a:xfrm>
          <a:prstGeom prst="roundRect">
            <a:avLst>
              <a:gd name="adj" fmla="val 10094"/>
            </a:avLst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43F104-48A3-4F79-B003-3CD12A4C2A58}"/>
              </a:ext>
            </a:extLst>
          </p:cNvPr>
          <p:cNvSpPr/>
          <p:nvPr/>
        </p:nvSpPr>
        <p:spPr>
          <a:xfrm>
            <a:off x="5894576" y="1463645"/>
            <a:ext cx="499961" cy="324076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C25C0BA-8E1C-4F16-AD55-AAF10B0E2573}"/>
              </a:ext>
            </a:extLst>
          </p:cNvPr>
          <p:cNvSpPr/>
          <p:nvPr/>
        </p:nvSpPr>
        <p:spPr>
          <a:xfrm>
            <a:off x="7021286" y="1455388"/>
            <a:ext cx="499961" cy="324076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DA704E7-6E74-4DA2-8BE6-E98348166ACF}"/>
              </a:ext>
            </a:extLst>
          </p:cNvPr>
          <p:cNvSpPr/>
          <p:nvPr/>
        </p:nvSpPr>
        <p:spPr>
          <a:xfrm>
            <a:off x="7554274" y="1456250"/>
            <a:ext cx="471262" cy="324076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18291A1-CCC1-4732-8304-4786EEEEB213}"/>
              </a:ext>
            </a:extLst>
          </p:cNvPr>
          <p:cNvSpPr/>
          <p:nvPr/>
        </p:nvSpPr>
        <p:spPr>
          <a:xfrm>
            <a:off x="5846937" y="1645243"/>
            <a:ext cx="2207299" cy="3300462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467D31-447E-466D-943D-31AAFD18D79C}"/>
              </a:ext>
            </a:extLst>
          </p:cNvPr>
          <p:cNvSpPr/>
          <p:nvPr/>
        </p:nvSpPr>
        <p:spPr>
          <a:xfrm>
            <a:off x="6450625" y="1455388"/>
            <a:ext cx="499961" cy="324076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100056A-442D-4D1B-B3D0-C6848271B88C}"/>
              </a:ext>
            </a:extLst>
          </p:cNvPr>
          <p:cNvSpPr/>
          <p:nvPr/>
        </p:nvSpPr>
        <p:spPr>
          <a:xfrm>
            <a:off x="6222358" y="2087101"/>
            <a:ext cx="250521" cy="250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804C46-9C26-4ED7-97E8-6B65836223DD}"/>
              </a:ext>
            </a:extLst>
          </p:cNvPr>
          <p:cNvSpPr/>
          <p:nvPr/>
        </p:nvSpPr>
        <p:spPr>
          <a:xfrm>
            <a:off x="6499440" y="2087101"/>
            <a:ext cx="250521" cy="2505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ED0C118-98C1-414C-8097-240F0E1966E4}"/>
              </a:ext>
            </a:extLst>
          </p:cNvPr>
          <p:cNvSpPr/>
          <p:nvPr/>
        </p:nvSpPr>
        <p:spPr>
          <a:xfrm>
            <a:off x="6788406" y="2087101"/>
            <a:ext cx="250521" cy="2505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137649F-01D9-41DE-A720-E6D167B14D90}"/>
              </a:ext>
            </a:extLst>
          </p:cNvPr>
          <p:cNvSpPr/>
          <p:nvPr/>
        </p:nvSpPr>
        <p:spPr>
          <a:xfrm>
            <a:off x="7077372" y="2087100"/>
            <a:ext cx="250521" cy="250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B7CA7E-0699-4AA5-82FC-FE5EBDB798B7}"/>
              </a:ext>
            </a:extLst>
          </p:cNvPr>
          <p:cNvSpPr/>
          <p:nvPr/>
        </p:nvSpPr>
        <p:spPr>
          <a:xfrm>
            <a:off x="7388501" y="2087098"/>
            <a:ext cx="56086" cy="2505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9C9FBA-341F-4F4D-828A-81911BFCE590}"/>
              </a:ext>
            </a:extLst>
          </p:cNvPr>
          <p:cNvSpPr/>
          <p:nvPr/>
        </p:nvSpPr>
        <p:spPr>
          <a:xfrm>
            <a:off x="7515287" y="2087099"/>
            <a:ext cx="194961" cy="2505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98F5EF5-D251-4683-A31E-11A5BA2B3641}"/>
              </a:ext>
            </a:extLst>
          </p:cNvPr>
          <p:cNvSpPr/>
          <p:nvPr/>
        </p:nvSpPr>
        <p:spPr>
          <a:xfrm>
            <a:off x="323850" y="5087957"/>
            <a:ext cx="154782" cy="15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E4F4B5-E9E7-4950-97DB-AD636CBB782E}"/>
              </a:ext>
            </a:extLst>
          </p:cNvPr>
          <p:cNvSpPr/>
          <p:nvPr/>
        </p:nvSpPr>
        <p:spPr>
          <a:xfrm>
            <a:off x="500627" y="5087957"/>
            <a:ext cx="154782" cy="15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E130A88-5EB8-432C-9E19-22EE8EBC701A}"/>
              </a:ext>
            </a:extLst>
          </p:cNvPr>
          <p:cNvSpPr/>
          <p:nvPr/>
        </p:nvSpPr>
        <p:spPr>
          <a:xfrm>
            <a:off x="500627" y="5259942"/>
            <a:ext cx="154782" cy="15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58F6055-A55E-4435-BF4C-A8BAEC144A1F}"/>
              </a:ext>
            </a:extLst>
          </p:cNvPr>
          <p:cNvSpPr/>
          <p:nvPr/>
        </p:nvSpPr>
        <p:spPr>
          <a:xfrm>
            <a:off x="323850" y="5261783"/>
            <a:ext cx="154782" cy="15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71F828E-2CAE-448D-8CA6-72043D9950B9}"/>
              </a:ext>
            </a:extLst>
          </p:cNvPr>
          <p:cNvSpPr/>
          <p:nvPr/>
        </p:nvSpPr>
        <p:spPr>
          <a:xfrm>
            <a:off x="6222358" y="2457241"/>
            <a:ext cx="1487890" cy="310485"/>
          </a:xfrm>
          <a:prstGeom prst="round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8FA34E7-C289-4E05-9B8B-7281ED2A3C09}"/>
              </a:ext>
            </a:extLst>
          </p:cNvPr>
          <p:cNvSpPr/>
          <p:nvPr/>
        </p:nvSpPr>
        <p:spPr>
          <a:xfrm>
            <a:off x="8601116" y="3472866"/>
            <a:ext cx="3286084" cy="268036"/>
          </a:xfrm>
          <a:prstGeom prst="roundRect">
            <a:avLst>
              <a:gd name="adj" fmla="val 10094"/>
            </a:avLst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2C95ED0-6A53-431A-AC4C-DD6C0E770372}"/>
              </a:ext>
            </a:extLst>
          </p:cNvPr>
          <p:cNvSpPr/>
          <p:nvPr/>
        </p:nvSpPr>
        <p:spPr>
          <a:xfrm>
            <a:off x="8601116" y="3740901"/>
            <a:ext cx="3311484" cy="1440699"/>
          </a:xfrm>
          <a:prstGeom prst="roundRect">
            <a:avLst>
              <a:gd name="adj" fmla="val 10094"/>
            </a:avLst>
          </a:prstGeom>
          <a:solidFill>
            <a:schemeClr val="bg1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10C9F6-5618-409B-ADE8-5FDED89CB266}"/>
              </a:ext>
            </a:extLst>
          </p:cNvPr>
          <p:cNvSpPr/>
          <p:nvPr/>
        </p:nvSpPr>
        <p:spPr>
          <a:xfrm>
            <a:off x="8440151" y="5259942"/>
            <a:ext cx="3611921" cy="394061"/>
          </a:xfrm>
          <a:prstGeom prst="roundRect">
            <a:avLst>
              <a:gd name="adj" fmla="val 1009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CB18CF-97E2-4583-9D1F-02B375E08EAB}"/>
              </a:ext>
            </a:extLst>
          </p:cNvPr>
          <p:cNvSpPr/>
          <p:nvPr/>
        </p:nvSpPr>
        <p:spPr>
          <a:xfrm>
            <a:off x="8440151" y="3303547"/>
            <a:ext cx="3611921" cy="2333253"/>
          </a:xfrm>
          <a:prstGeom prst="roundRect">
            <a:avLst>
              <a:gd name="adj" fmla="val 2749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6944136-A1F0-48B5-843E-B19902FC1981}"/>
              </a:ext>
            </a:extLst>
          </p:cNvPr>
          <p:cNvCxnSpPr/>
          <p:nvPr/>
        </p:nvCxnSpPr>
        <p:spPr>
          <a:xfrm>
            <a:off x="9636919" y="3776136"/>
            <a:ext cx="0" cy="138165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4A8018-5178-4F36-A86B-FF183AADDEF2}"/>
              </a:ext>
            </a:extLst>
          </p:cNvPr>
          <p:cNvCxnSpPr>
            <a:cxnSpLocks/>
          </p:cNvCxnSpPr>
          <p:nvPr/>
        </p:nvCxnSpPr>
        <p:spPr>
          <a:xfrm>
            <a:off x="8948737" y="3776136"/>
            <a:ext cx="0" cy="138165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355ED21-DADE-4394-AC0B-C5D9B7C0D68D}"/>
              </a:ext>
            </a:extLst>
          </p:cNvPr>
          <p:cNvCxnSpPr>
            <a:cxnSpLocks/>
          </p:cNvCxnSpPr>
          <p:nvPr/>
        </p:nvCxnSpPr>
        <p:spPr>
          <a:xfrm>
            <a:off x="8696325" y="3967163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EF123C-5FC8-4C96-8047-1D21E32D0100}"/>
              </a:ext>
            </a:extLst>
          </p:cNvPr>
          <p:cNvCxnSpPr>
            <a:cxnSpLocks/>
          </p:cNvCxnSpPr>
          <p:nvPr/>
        </p:nvCxnSpPr>
        <p:spPr>
          <a:xfrm>
            <a:off x="8696325" y="4071938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DD3D8A-3316-4990-8A15-D1287CE02477}"/>
              </a:ext>
            </a:extLst>
          </p:cNvPr>
          <p:cNvCxnSpPr>
            <a:cxnSpLocks/>
          </p:cNvCxnSpPr>
          <p:nvPr/>
        </p:nvCxnSpPr>
        <p:spPr>
          <a:xfrm>
            <a:off x="8696325" y="4170641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1D6B9F5-E34D-43FE-A5B9-CD8926ABEE10}"/>
              </a:ext>
            </a:extLst>
          </p:cNvPr>
          <p:cNvCxnSpPr>
            <a:cxnSpLocks/>
          </p:cNvCxnSpPr>
          <p:nvPr/>
        </p:nvCxnSpPr>
        <p:spPr>
          <a:xfrm>
            <a:off x="8696325" y="4274344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B0ED1C1-422C-4E82-A3AD-C726F72F69BD}"/>
              </a:ext>
            </a:extLst>
          </p:cNvPr>
          <p:cNvCxnSpPr>
            <a:cxnSpLocks/>
          </p:cNvCxnSpPr>
          <p:nvPr/>
        </p:nvCxnSpPr>
        <p:spPr>
          <a:xfrm>
            <a:off x="8696325" y="4381501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E183453-BC6B-4B65-A971-5CF564556C6D}"/>
              </a:ext>
            </a:extLst>
          </p:cNvPr>
          <p:cNvCxnSpPr>
            <a:cxnSpLocks/>
          </p:cNvCxnSpPr>
          <p:nvPr/>
        </p:nvCxnSpPr>
        <p:spPr>
          <a:xfrm>
            <a:off x="8696325" y="4488657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244720E-449D-4F07-811C-175A597AD766}"/>
              </a:ext>
            </a:extLst>
          </p:cNvPr>
          <p:cNvCxnSpPr>
            <a:cxnSpLocks/>
          </p:cNvCxnSpPr>
          <p:nvPr/>
        </p:nvCxnSpPr>
        <p:spPr>
          <a:xfrm>
            <a:off x="8948737" y="3967163"/>
            <a:ext cx="688182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29E3E5D-B5ED-49BC-854F-51428ED141A3}"/>
              </a:ext>
            </a:extLst>
          </p:cNvPr>
          <p:cNvCxnSpPr>
            <a:cxnSpLocks/>
          </p:cNvCxnSpPr>
          <p:nvPr/>
        </p:nvCxnSpPr>
        <p:spPr>
          <a:xfrm>
            <a:off x="8948737" y="4170641"/>
            <a:ext cx="688182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0D947BA-FDE3-4B6E-BFA1-CA47B7BAD8A8}"/>
              </a:ext>
            </a:extLst>
          </p:cNvPr>
          <p:cNvCxnSpPr>
            <a:cxnSpLocks/>
          </p:cNvCxnSpPr>
          <p:nvPr/>
        </p:nvCxnSpPr>
        <p:spPr>
          <a:xfrm>
            <a:off x="8948737" y="4376739"/>
            <a:ext cx="688182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8E0DA6-2D84-4C61-9B47-A9D34001D8D4}"/>
              </a:ext>
            </a:extLst>
          </p:cNvPr>
          <p:cNvCxnSpPr>
            <a:cxnSpLocks/>
          </p:cNvCxnSpPr>
          <p:nvPr/>
        </p:nvCxnSpPr>
        <p:spPr>
          <a:xfrm>
            <a:off x="8948737" y="4568868"/>
            <a:ext cx="688182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218FBA4-E266-425D-A16C-8FA24DCCFA80}"/>
              </a:ext>
            </a:extLst>
          </p:cNvPr>
          <p:cNvCxnSpPr>
            <a:cxnSpLocks/>
          </p:cNvCxnSpPr>
          <p:nvPr/>
        </p:nvCxnSpPr>
        <p:spPr>
          <a:xfrm>
            <a:off x="8996363" y="3840957"/>
            <a:ext cx="55006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0E0C7B-40D4-4FBE-9D3C-6B9E8FC6FD08}"/>
              </a:ext>
            </a:extLst>
          </p:cNvPr>
          <p:cNvCxnSpPr>
            <a:cxnSpLocks/>
          </p:cNvCxnSpPr>
          <p:nvPr/>
        </p:nvCxnSpPr>
        <p:spPr>
          <a:xfrm>
            <a:off x="8996363" y="3907632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F180E33-4039-4C5D-B3FA-E72E3890C9BD}"/>
              </a:ext>
            </a:extLst>
          </p:cNvPr>
          <p:cNvCxnSpPr>
            <a:cxnSpLocks/>
          </p:cNvCxnSpPr>
          <p:nvPr/>
        </p:nvCxnSpPr>
        <p:spPr>
          <a:xfrm>
            <a:off x="8996363" y="4040982"/>
            <a:ext cx="55006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C46AE2D-BE7E-460B-940E-55535F60CF3F}"/>
              </a:ext>
            </a:extLst>
          </p:cNvPr>
          <p:cNvCxnSpPr>
            <a:cxnSpLocks/>
          </p:cNvCxnSpPr>
          <p:nvPr/>
        </p:nvCxnSpPr>
        <p:spPr>
          <a:xfrm>
            <a:off x="8996363" y="4107657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AD33823-E2DB-4CAA-9153-0D25AB4739BD}"/>
              </a:ext>
            </a:extLst>
          </p:cNvPr>
          <p:cNvCxnSpPr>
            <a:cxnSpLocks/>
          </p:cNvCxnSpPr>
          <p:nvPr/>
        </p:nvCxnSpPr>
        <p:spPr>
          <a:xfrm>
            <a:off x="8996363" y="4247724"/>
            <a:ext cx="55006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E4A001B-3FE6-44DB-924A-E4B3446E1D96}"/>
              </a:ext>
            </a:extLst>
          </p:cNvPr>
          <p:cNvCxnSpPr>
            <a:cxnSpLocks/>
          </p:cNvCxnSpPr>
          <p:nvPr/>
        </p:nvCxnSpPr>
        <p:spPr>
          <a:xfrm>
            <a:off x="8996363" y="4314399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8296D8B-7A50-4429-94EC-3B628D2527EE}"/>
              </a:ext>
            </a:extLst>
          </p:cNvPr>
          <p:cNvCxnSpPr>
            <a:cxnSpLocks/>
          </p:cNvCxnSpPr>
          <p:nvPr/>
        </p:nvCxnSpPr>
        <p:spPr>
          <a:xfrm>
            <a:off x="8996363" y="4445794"/>
            <a:ext cx="55006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06A8EE0-1574-4738-AFAF-E34B1DFF50C4}"/>
              </a:ext>
            </a:extLst>
          </p:cNvPr>
          <p:cNvCxnSpPr>
            <a:cxnSpLocks/>
          </p:cNvCxnSpPr>
          <p:nvPr/>
        </p:nvCxnSpPr>
        <p:spPr>
          <a:xfrm>
            <a:off x="8996363" y="4512469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5514776-20B6-4C87-A868-6B85D6769693}"/>
              </a:ext>
            </a:extLst>
          </p:cNvPr>
          <p:cNvCxnSpPr>
            <a:cxnSpLocks/>
          </p:cNvCxnSpPr>
          <p:nvPr/>
        </p:nvCxnSpPr>
        <p:spPr>
          <a:xfrm>
            <a:off x="9636919" y="3967163"/>
            <a:ext cx="2250281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1B2375A-B472-470E-94E4-BDD5E5B8D8F7}"/>
              </a:ext>
            </a:extLst>
          </p:cNvPr>
          <p:cNvCxnSpPr>
            <a:cxnSpLocks/>
          </p:cNvCxnSpPr>
          <p:nvPr/>
        </p:nvCxnSpPr>
        <p:spPr>
          <a:xfrm>
            <a:off x="9725026" y="4071938"/>
            <a:ext cx="1054893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420F72-F996-4BE2-B89F-D6B56724D185}"/>
              </a:ext>
            </a:extLst>
          </p:cNvPr>
          <p:cNvCxnSpPr>
            <a:cxnSpLocks/>
          </p:cNvCxnSpPr>
          <p:nvPr/>
        </p:nvCxnSpPr>
        <p:spPr>
          <a:xfrm>
            <a:off x="9725026" y="4138613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C3E2F6D-45F4-499E-BD5F-AAC9320DEAA5}"/>
              </a:ext>
            </a:extLst>
          </p:cNvPr>
          <p:cNvCxnSpPr>
            <a:cxnSpLocks/>
          </p:cNvCxnSpPr>
          <p:nvPr/>
        </p:nvCxnSpPr>
        <p:spPr>
          <a:xfrm>
            <a:off x="9725026" y="4191000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A37B7-CBAE-41B5-B158-4029F7AFE738}"/>
              </a:ext>
            </a:extLst>
          </p:cNvPr>
          <p:cNvCxnSpPr>
            <a:cxnSpLocks/>
          </p:cNvCxnSpPr>
          <p:nvPr/>
        </p:nvCxnSpPr>
        <p:spPr>
          <a:xfrm>
            <a:off x="9725026" y="4247724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EA9728-E04B-40C4-95A0-9428D4E1B7F5}"/>
              </a:ext>
            </a:extLst>
          </p:cNvPr>
          <p:cNvCxnSpPr>
            <a:cxnSpLocks/>
          </p:cNvCxnSpPr>
          <p:nvPr/>
        </p:nvCxnSpPr>
        <p:spPr>
          <a:xfrm>
            <a:off x="9725026" y="4376739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3FC3A63-7800-42BC-9E0A-ED9919F9F3B9}"/>
              </a:ext>
            </a:extLst>
          </p:cNvPr>
          <p:cNvCxnSpPr>
            <a:cxnSpLocks/>
          </p:cNvCxnSpPr>
          <p:nvPr/>
        </p:nvCxnSpPr>
        <p:spPr>
          <a:xfrm>
            <a:off x="9725026" y="4488657"/>
            <a:ext cx="148589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05988D0-E06D-4374-A305-9F5DB2A516B3}"/>
              </a:ext>
            </a:extLst>
          </p:cNvPr>
          <p:cNvCxnSpPr>
            <a:cxnSpLocks/>
          </p:cNvCxnSpPr>
          <p:nvPr/>
        </p:nvCxnSpPr>
        <p:spPr>
          <a:xfrm>
            <a:off x="9725026" y="4548188"/>
            <a:ext cx="148589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3AF9786-4894-487B-B628-7BBDD7698111}"/>
              </a:ext>
            </a:extLst>
          </p:cNvPr>
          <p:cNvCxnSpPr>
            <a:cxnSpLocks/>
          </p:cNvCxnSpPr>
          <p:nvPr/>
        </p:nvCxnSpPr>
        <p:spPr>
          <a:xfrm>
            <a:off x="9725026" y="4610101"/>
            <a:ext cx="148589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EB6A32E-A9E5-4348-96B5-706BFC3109A8}"/>
              </a:ext>
            </a:extLst>
          </p:cNvPr>
          <p:cNvCxnSpPr>
            <a:cxnSpLocks/>
          </p:cNvCxnSpPr>
          <p:nvPr/>
        </p:nvCxnSpPr>
        <p:spPr>
          <a:xfrm>
            <a:off x="9725026" y="4676776"/>
            <a:ext cx="757237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3CA8763-7604-417B-A7C2-5E5CFB3559F5}"/>
              </a:ext>
            </a:extLst>
          </p:cNvPr>
          <p:cNvCxnSpPr>
            <a:cxnSpLocks/>
          </p:cNvCxnSpPr>
          <p:nvPr/>
        </p:nvCxnSpPr>
        <p:spPr>
          <a:xfrm>
            <a:off x="9725026" y="4810126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43C0F05-FBA5-4EC2-AAB6-67F5953FC13F}"/>
              </a:ext>
            </a:extLst>
          </p:cNvPr>
          <p:cNvSpPr/>
          <p:nvPr/>
        </p:nvSpPr>
        <p:spPr>
          <a:xfrm>
            <a:off x="1012185" y="2783215"/>
            <a:ext cx="1333500" cy="458103"/>
          </a:xfrm>
          <a:custGeom>
            <a:avLst/>
            <a:gdLst>
              <a:gd name="connsiteX0" fmla="*/ 0 w 1333500"/>
              <a:gd name="connsiteY0" fmla="*/ 0 h 458103"/>
              <a:gd name="connsiteX1" fmla="*/ 409575 w 1333500"/>
              <a:gd name="connsiteY1" fmla="*/ 438150 h 458103"/>
              <a:gd name="connsiteX2" fmla="*/ 1333500 w 1333500"/>
              <a:gd name="connsiteY2" fmla="*/ 342900 h 458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3500" h="458103">
                <a:moveTo>
                  <a:pt x="0" y="0"/>
                </a:moveTo>
                <a:cubicBezTo>
                  <a:pt x="93662" y="190500"/>
                  <a:pt x="187325" y="381000"/>
                  <a:pt x="409575" y="438150"/>
                </a:cubicBezTo>
                <a:cubicBezTo>
                  <a:pt x="631825" y="495300"/>
                  <a:pt x="982662" y="419100"/>
                  <a:pt x="1333500" y="3429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D9442838-4706-48D7-B728-F78933CE2843}"/>
              </a:ext>
            </a:extLst>
          </p:cNvPr>
          <p:cNvSpPr/>
          <p:nvPr/>
        </p:nvSpPr>
        <p:spPr>
          <a:xfrm>
            <a:off x="2303405" y="3113733"/>
            <a:ext cx="1895475" cy="604492"/>
          </a:xfrm>
          <a:custGeom>
            <a:avLst/>
            <a:gdLst>
              <a:gd name="connsiteX0" fmla="*/ 0 w 1895475"/>
              <a:gd name="connsiteY0" fmla="*/ 0 h 604492"/>
              <a:gd name="connsiteX1" fmla="*/ 552450 w 1895475"/>
              <a:gd name="connsiteY1" fmla="*/ 571500 h 604492"/>
              <a:gd name="connsiteX2" fmla="*/ 1895475 w 1895475"/>
              <a:gd name="connsiteY2" fmla="*/ 485775 h 60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5475" h="604492">
                <a:moveTo>
                  <a:pt x="0" y="0"/>
                </a:moveTo>
                <a:cubicBezTo>
                  <a:pt x="118269" y="245269"/>
                  <a:pt x="236538" y="490538"/>
                  <a:pt x="552450" y="571500"/>
                </a:cubicBezTo>
                <a:cubicBezTo>
                  <a:pt x="868363" y="652463"/>
                  <a:pt x="1381919" y="569119"/>
                  <a:pt x="1895475" y="485775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F8DCF473-9B7A-4F9E-BF97-5FD519991E82}"/>
              </a:ext>
            </a:extLst>
          </p:cNvPr>
          <p:cNvSpPr/>
          <p:nvPr/>
        </p:nvSpPr>
        <p:spPr>
          <a:xfrm>
            <a:off x="4143375" y="3571875"/>
            <a:ext cx="2333625" cy="474538"/>
          </a:xfrm>
          <a:custGeom>
            <a:avLst/>
            <a:gdLst>
              <a:gd name="connsiteX0" fmla="*/ 0 w 2333625"/>
              <a:gd name="connsiteY0" fmla="*/ 0 h 474538"/>
              <a:gd name="connsiteX1" fmla="*/ 762000 w 2333625"/>
              <a:gd name="connsiteY1" fmla="*/ 438150 h 474538"/>
              <a:gd name="connsiteX2" fmla="*/ 2333625 w 2333625"/>
              <a:gd name="connsiteY2" fmla="*/ 419100 h 47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3625" h="474538">
                <a:moveTo>
                  <a:pt x="0" y="0"/>
                </a:moveTo>
                <a:cubicBezTo>
                  <a:pt x="186531" y="184150"/>
                  <a:pt x="373063" y="368300"/>
                  <a:pt x="762000" y="438150"/>
                </a:cubicBezTo>
                <a:cubicBezTo>
                  <a:pt x="1150937" y="508000"/>
                  <a:pt x="1742281" y="463550"/>
                  <a:pt x="2333625" y="419100"/>
                </a:cubicBezTo>
              </a:path>
            </a:pathLst>
          </a:custGeom>
          <a:noFill/>
          <a:ln w="952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8E86BC12-582D-4A05-AA02-3646D507A7F9}"/>
              </a:ext>
            </a:extLst>
          </p:cNvPr>
          <p:cNvSpPr/>
          <p:nvPr/>
        </p:nvSpPr>
        <p:spPr>
          <a:xfrm>
            <a:off x="6464418" y="3986982"/>
            <a:ext cx="2971800" cy="771525"/>
          </a:xfrm>
          <a:custGeom>
            <a:avLst/>
            <a:gdLst>
              <a:gd name="connsiteX0" fmla="*/ 0 w 2971800"/>
              <a:gd name="connsiteY0" fmla="*/ 0 h 771525"/>
              <a:gd name="connsiteX1" fmla="*/ 1200150 w 2971800"/>
              <a:gd name="connsiteY1" fmla="*/ 590550 h 771525"/>
              <a:gd name="connsiteX2" fmla="*/ 2971800 w 2971800"/>
              <a:gd name="connsiteY2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1800" h="771525">
                <a:moveTo>
                  <a:pt x="0" y="0"/>
                </a:moveTo>
                <a:cubicBezTo>
                  <a:pt x="352425" y="230981"/>
                  <a:pt x="704850" y="461963"/>
                  <a:pt x="1200150" y="590550"/>
                </a:cubicBezTo>
                <a:cubicBezTo>
                  <a:pt x="1695450" y="719138"/>
                  <a:pt x="2333625" y="745331"/>
                  <a:pt x="2971800" y="771525"/>
                </a:cubicBezTo>
              </a:path>
            </a:pathLst>
          </a:custGeom>
          <a:noFill/>
          <a:ln w="9525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CF1AADB9-465D-4AB9-BFF8-8053CDB49573}"/>
              </a:ext>
            </a:extLst>
          </p:cNvPr>
          <p:cNvSpPr/>
          <p:nvPr/>
        </p:nvSpPr>
        <p:spPr>
          <a:xfrm>
            <a:off x="896803" y="220986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08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B44514-FC6B-446C-94CD-4A4C4C477061}"/>
              </a:ext>
            </a:extLst>
          </p:cNvPr>
          <p:cNvSpPr/>
          <p:nvPr/>
        </p:nvSpPr>
        <p:spPr>
          <a:xfrm>
            <a:off x="104579" y="1238404"/>
            <a:ext cx="8097177" cy="4415600"/>
          </a:xfrm>
          <a:prstGeom prst="roundRect">
            <a:avLst>
              <a:gd name="adj" fmla="val 27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56B512-3C09-43BD-9000-E748DBC04A9F}"/>
              </a:ext>
            </a:extLst>
          </p:cNvPr>
          <p:cNvSpPr/>
          <p:nvPr/>
        </p:nvSpPr>
        <p:spPr>
          <a:xfrm>
            <a:off x="212100" y="1645244"/>
            <a:ext cx="2710632" cy="33269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6D1BCD-AC23-41F0-9CAF-A46459E2342A}"/>
              </a:ext>
            </a:extLst>
          </p:cNvPr>
          <p:cNvSpPr/>
          <p:nvPr/>
        </p:nvSpPr>
        <p:spPr>
          <a:xfrm>
            <a:off x="8440151" y="3303547"/>
            <a:ext cx="3611921" cy="2142520"/>
          </a:xfrm>
          <a:prstGeom prst="roundRect">
            <a:avLst>
              <a:gd name="adj" fmla="val 27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44D1C8-7FAF-4C28-8FE9-31F1D44E4910}"/>
              </a:ext>
            </a:extLst>
          </p:cNvPr>
          <p:cNvSpPr/>
          <p:nvPr/>
        </p:nvSpPr>
        <p:spPr>
          <a:xfrm>
            <a:off x="139929" y="1238403"/>
            <a:ext cx="2782804" cy="453501"/>
          </a:xfrm>
          <a:prstGeom prst="roundRect">
            <a:avLst>
              <a:gd name="adj" fmla="val 10094"/>
            </a:avLst>
          </a:prstGeom>
          <a:solidFill>
            <a:schemeClr val="accent6">
              <a:lumMod val="50000"/>
            </a:schemeClr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259DAA-C093-4B5F-9D3B-3C414F2FA2B7}"/>
              </a:ext>
            </a:extLst>
          </p:cNvPr>
          <p:cNvCxnSpPr/>
          <p:nvPr/>
        </p:nvCxnSpPr>
        <p:spPr>
          <a:xfrm>
            <a:off x="212100" y="2111861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8B8EFA-7E86-4E1B-B8C0-0AD0C18C77A9}"/>
              </a:ext>
            </a:extLst>
          </p:cNvPr>
          <p:cNvCxnSpPr/>
          <p:nvPr/>
        </p:nvCxnSpPr>
        <p:spPr>
          <a:xfrm>
            <a:off x="212100" y="2537475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77FFA5-1269-4019-A7D2-EAB72375B5EB}"/>
              </a:ext>
            </a:extLst>
          </p:cNvPr>
          <p:cNvCxnSpPr/>
          <p:nvPr/>
        </p:nvCxnSpPr>
        <p:spPr>
          <a:xfrm>
            <a:off x="212100" y="2944706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8091EA-99AC-4325-B212-ABDFC65393E7}"/>
              </a:ext>
            </a:extLst>
          </p:cNvPr>
          <p:cNvCxnSpPr/>
          <p:nvPr/>
        </p:nvCxnSpPr>
        <p:spPr>
          <a:xfrm>
            <a:off x="212100" y="3368904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F62039-C6C7-4D65-B5C6-203E5F5645D2}"/>
              </a:ext>
            </a:extLst>
          </p:cNvPr>
          <p:cNvCxnSpPr/>
          <p:nvPr/>
        </p:nvCxnSpPr>
        <p:spPr>
          <a:xfrm>
            <a:off x="212100" y="3776136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3F8B9A-97AA-4BCB-8A87-F4D0BADFF338}"/>
              </a:ext>
            </a:extLst>
          </p:cNvPr>
          <p:cNvCxnSpPr/>
          <p:nvPr/>
        </p:nvCxnSpPr>
        <p:spPr>
          <a:xfrm>
            <a:off x="212100" y="4170641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0D3E5C-5026-46DF-8AC0-9DBACAEA36E2}"/>
              </a:ext>
            </a:extLst>
          </p:cNvPr>
          <p:cNvCxnSpPr/>
          <p:nvPr/>
        </p:nvCxnSpPr>
        <p:spPr>
          <a:xfrm>
            <a:off x="212100" y="4573630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D9CCE-A887-4C2C-A6CC-FA53E1801B0F}"/>
              </a:ext>
            </a:extLst>
          </p:cNvPr>
          <p:cNvCxnSpPr>
            <a:cxnSpLocks/>
          </p:cNvCxnSpPr>
          <p:nvPr/>
        </p:nvCxnSpPr>
        <p:spPr>
          <a:xfrm>
            <a:off x="682961" y="1691904"/>
            <a:ext cx="0" cy="3280239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266263-CD66-43F5-86AA-32EB771A0E20}"/>
              </a:ext>
            </a:extLst>
          </p:cNvPr>
          <p:cNvCxnSpPr>
            <a:cxnSpLocks/>
          </p:cNvCxnSpPr>
          <p:nvPr/>
        </p:nvCxnSpPr>
        <p:spPr>
          <a:xfrm>
            <a:off x="1367335" y="1691904"/>
            <a:ext cx="0" cy="3280239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52FE42-CDD6-4807-ADCB-9C2A6406AF6D}"/>
              </a:ext>
            </a:extLst>
          </p:cNvPr>
          <p:cNvCxnSpPr>
            <a:cxnSpLocks/>
          </p:cNvCxnSpPr>
          <p:nvPr/>
        </p:nvCxnSpPr>
        <p:spPr>
          <a:xfrm>
            <a:off x="2101200" y="1691904"/>
            <a:ext cx="0" cy="3280239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8FC147F-A697-4AD5-91F4-AC2D40964944}"/>
              </a:ext>
            </a:extLst>
          </p:cNvPr>
          <p:cNvSpPr/>
          <p:nvPr/>
        </p:nvSpPr>
        <p:spPr>
          <a:xfrm>
            <a:off x="2993433" y="1221200"/>
            <a:ext cx="2782804" cy="453501"/>
          </a:xfrm>
          <a:prstGeom prst="roundRect">
            <a:avLst>
              <a:gd name="adj" fmla="val 10094"/>
            </a:avLst>
          </a:prstGeom>
          <a:solidFill>
            <a:srgbClr val="CC3300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0519EA1-C592-4F95-8C50-C03AFC260480}"/>
              </a:ext>
            </a:extLst>
          </p:cNvPr>
          <p:cNvSpPr/>
          <p:nvPr/>
        </p:nvSpPr>
        <p:spPr>
          <a:xfrm>
            <a:off x="2993433" y="1645243"/>
            <a:ext cx="2782804" cy="1723662"/>
          </a:xfrm>
          <a:prstGeom prst="roundRect">
            <a:avLst>
              <a:gd name="adj" fmla="val 3312"/>
            </a:avLst>
          </a:prstGeom>
          <a:solidFill>
            <a:schemeClr val="bg1"/>
          </a:solidFill>
          <a:ln w="63500"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727068D9-5AF8-4A66-BBC0-BEBD1B41DA83}"/>
              </a:ext>
            </a:extLst>
          </p:cNvPr>
          <p:cNvSpPr/>
          <p:nvPr/>
        </p:nvSpPr>
        <p:spPr>
          <a:xfrm>
            <a:off x="3238767" y="2136135"/>
            <a:ext cx="914400" cy="914400"/>
          </a:xfrm>
          <a:prstGeom prst="pie">
            <a:avLst>
              <a:gd name="adj1" fmla="val 0"/>
              <a:gd name="adj2" fmla="val 1517773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7CCB7F20-82F3-4A0F-8BBF-BEE26CDA86C4}"/>
              </a:ext>
            </a:extLst>
          </p:cNvPr>
          <p:cNvSpPr/>
          <p:nvPr/>
        </p:nvSpPr>
        <p:spPr>
          <a:xfrm>
            <a:off x="3296941" y="2069263"/>
            <a:ext cx="914400" cy="914400"/>
          </a:xfrm>
          <a:prstGeom prst="pie">
            <a:avLst>
              <a:gd name="adj1" fmla="val 15132967"/>
              <a:gd name="adj2" fmla="val 137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2DCD9D-7969-4427-ADC3-9AECDDE41889}"/>
              </a:ext>
            </a:extLst>
          </p:cNvPr>
          <p:cNvSpPr/>
          <p:nvPr/>
        </p:nvSpPr>
        <p:spPr>
          <a:xfrm>
            <a:off x="4521896" y="2192055"/>
            <a:ext cx="93945" cy="939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9E73CE-87CC-4273-93C0-3FAE9FE935FD}"/>
              </a:ext>
            </a:extLst>
          </p:cNvPr>
          <p:cNvSpPr/>
          <p:nvPr/>
        </p:nvSpPr>
        <p:spPr>
          <a:xfrm>
            <a:off x="4521896" y="2380885"/>
            <a:ext cx="93945" cy="939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DC40384-6319-44CF-85D8-156DC93E5829}"/>
              </a:ext>
            </a:extLst>
          </p:cNvPr>
          <p:cNvSpPr/>
          <p:nvPr/>
        </p:nvSpPr>
        <p:spPr>
          <a:xfrm>
            <a:off x="4521896" y="2569715"/>
            <a:ext cx="93945" cy="939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BD256C-B6AE-40FE-A4DB-D444EAA2B6A3}"/>
              </a:ext>
            </a:extLst>
          </p:cNvPr>
          <p:cNvCxnSpPr/>
          <p:nvPr/>
        </p:nvCxnSpPr>
        <p:spPr>
          <a:xfrm>
            <a:off x="4734180" y="2227292"/>
            <a:ext cx="774170" cy="86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81155A5-8D77-4543-AB2E-B09C67509933}"/>
              </a:ext>
            </a:extLst>
          </p:cNvPr>
          <p:cNvCxnSpPr/>
          <p:nvPr/>
        </p:nvCxnSpPr>
        <p:spPr>
          <a:xfrm>
            <a:off x="4734180" y="2429588"/>
            <a:ext cx="774170" cy="86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44DDBF-535D-47EC-948A-E80FE0C0699A}"/>
              </a:ext>
            </a:extLst>
          </p:cNvPr>
          <p:cNvCxnSpPr/>
          <p:nvPr/>
        </p:nvCxnSpPr>
        <p:spPr>
          <a:xfrm>
            <a:off x="4734180" y="2631884"/>
            <a:ext cx="774170" cy="8603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C7DB68F-CD33-4BE0-8781-F8A75E80AF12}"/>
              </a:ext>
            </a:extLst>
          </p:cNvPr>
          <p:cNvSpPr/>
          <p:nvPr/>
        </p:nvSpPr>
        <p:spPr>
          <a:xfrm>
            <a:off x="2993433" y="3435432"/>
            <a:ext cx="2782804" cy="453501"/>
          </a:xfrm>
          <a:prstGeom prst="roundRect">
            <a:avLst>
              <a:gd name="adj" fmla="val 10094"/>
            </a:avLst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6212E5B-1AFD-443D-84D3-341E01E9735F}"/>
              </a:ext>
            </a:extLst>
          </p:cNvPr>
          <p:cNvSpPr/>
          <p:nvPr/>
        </p:nvSpPr>
        <p:spPr>
          <a:xfrm>
            <a:off x="2993433" y="3740901"/>
            <a:ext cx="2782804" cy="1231242"/>
          </a:xfrm>
          <a:prstGeom prst="roundRect">
            <a:avLst>
              <a:gd name="adj" fmla="val 6533"/>
            </a:avLst>
          </a:prstGeom>
          <a:solidFill>
            <a:schemeClr val="bg1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EEE2F5-01A6-426A-AFC0-328E129B1B1E}"/>
              </a:ext>
            </a:extLst>
          </p:cNvPr>
          <p:cNvGrpSpPr/>
          <p:nvPr/>
        </p:nvGrpSpPr>
        <p:grpSpPr>
          <a:xfrm>
            <a:off x="104578" y="1186793"/>
            <a:ext cx="8097179" cy="4467212"/>
            <a:chOff x="154403" y="118533"/>
            <a:chExt cx="11954936" cy="65955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DFBFD5-4770-4B7E-8A12-D5C3C9F9D469}"/>
                </a:ext>
              </a:extLst>
            </p:cNvPr>
            <p:cNvSpPr/>
            <p:nvPr/>
          </p:nvSpPr>
          <p:spPr>
            <a:xfrm>
              <a:off x="206596" y="5732746"/>
              <a:ext cx="11902743" cy="981322"/>
            </a:xfrm>
            <a:prstGeom prst="roundRect">
              <a:avLst>
                <a:gd name="adj" fmla="val 1009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A5A32E7-F722-4941-BFF7-010BDB442935}"/>
                </a:ext>
              </a:extLst>
            </p:cNvPr>
            <p:cNvSpPr/>
            <p:nvPr/>
          </p:nvSpPr>
          <p:spPr>
            <a:xfrm>
              <a:off x="154403" y="118533"/>
              <a:ext cx="11954934" cy="6570134"/>
            </a:xfrm>
            <a:prstGeom prst="roundRect">
              <a:avLst>
                <a:gd name="adj" fmla="val 2749"/>
              </a:avLst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654954-3F84-4CC9-9DB0-CEDDCFBB6D58}"/>
              </a:ext>
            </a:extLst>
          </p:cNvPr>
          <p:cNvCxnSpPr>
            <a:cxnSpLocks/>
          </p:cNvCxnSpPr>
          <p:nvPr/>
        </p:nvCxnSpPr>
        <p:spPr>
          <a:xfrm>
            <a:off x="3220020" y="4219148"/>
            <a:ext cx="228833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F2D788-CB13-4734-85A7-BB6DC86F2BEB}"/>
              </a:ext>
            </a:extLst>
          </p:cNvPr>
          <p:cNvCxnSpPr>
            <a:cxnSpLocks/>
          </p:cNvCxnSpPr>
          <p:nvPr/>
        </p:nvCxnSpPr>
        <p:spPr>
          <a:xfrm>
            <a:off x="3220020" y="4410331"/>
            <a:ext cx="2288330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900292-E2CE-4956-AEF2-56CFB7568347}"/>
              </a:ext>
            </a:extLst>
          </p:cNvPr>
          <p:cNvCxnSpPr>
            <a:cxnSpLocks/>
          </p:cNvCxnSpPr>
          <p:nvPr/>
        </p:nvCxnSpPr>
        <p:spPr>
          <a:xfrm>
            <a:off x="3220020" y="4573630"/>
            <a:ext cx="1251772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7CBEE6-9961-4C00-8BC6-49EB86BF28AC}"/>
              </a:ext>
            </a:extLst>
          </p:cNvPr>
          <p:cNvCxnSpPr>
            <a:cxnSpLocks/>
          </p:cNvCxnSpPr>
          <p:nvPr/>
        </p:nvCxnSpPr>
        <p:spPr>
          <a:xfrm>
            <a:off x="3220020" y="4020819"/>
            <a:ext cx="1696446" cy="0"/>
          </a:xfrm>
          <a:prstGeom prst="line">
            <a:avLst/>
          </a:prstGeom>
          <a:ln w="127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3F1D160-1869-49D8-A834-F8259A7E76C5}"/>
              </a:ext>
            </a:extLst>
          </p:cNvPr>
          <p:cNvSpPr/>
          <p:nvPr/>
        </p:nvSpPr>
        <p:spPr>
          <a:xfrm>
            <a:off x="5846937" y="1377863"/>
            <a:ext cx="2207299" cy="270399"/>
          </a:xfrm>
          <a:prstGeom prst="roundRect">
            <a:avLst>
              <a:gd name="adj" fmla="val 10094"/>
            </a:avLst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CC43F104-48A3-4F79-B003-3CD12A4C2A58}"/>
              </a:ext>
            </a:extLst>
          </p:cNvPr>
          <p:cNvSpPr/>
          <p:nvPr/>
        </p:nvSpPr>
        <p:spPr>
          <a:xfrm>
            <a:off x="5894576" y="1463645"/>
            <a:ext cx="499961" cy="324076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C25C0BA-8E1C-4F16-AD55-AAF10B0E2573}"/>
              </a:ext>
            </a:extLst>
          </p:cNvPr>
          <p:cNvSpPr/>
          <p:nvPr/>
        </p:nvSpPr>
        <p:spPr>
          <a:xfrm>
            <a:off x="7021286" y="1455388"/>
            <a:ext cx="499961" cy="324076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DA704E7-6E74-4DA2-8BE6-E98348166ACF}"/>
              </a:ext>
            </a:extLst>
          </p:cNvPr>
          <p:cNvSpPr/>
          <p:nvPr/>
        </p:nvSpPr>
        <p:spPr>
          <a:xfrm>
            <a:off x="7554274" y="1456250"/>
            <a:ext cx="471262" cy="324076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18291A1-CCC1-4732-8304-4786EEEEB213}"/>
              </a:ext>
            </a:extLst>
          </p:cNvPr>
          <p:cNvSpPr/>
          <p:nvPr/>
        </p:nvSpPr>
        <p:spPr>
          <a:xfrm>
            <a:off x="5846937" y="1645243"/>
            <a:ext cx="2207299" cy="3300462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F467D31-447E-466D-943D-31AAFD18D79C}"/>
              </a:ext>
            </a:extLst>
          </p:cNvPr>
          <p:cNvSpPr/>
          <p:nvPr/>
        </p:nvSpPr>
        <p:spPr>
          <a:xfrm>
            <a:off x="6450625" y="1455388"/>
            <a:ext cx="499961" cy="324076"/>
          </a:xfrm>
          <a:prstGeom prst="roundRect">
            <a:avLst>
              <a:gd name="adj" fmla="val 3852"/>
            </a:avLst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100056A-442D-4D1B-B3D0-C6848271B88C}"/>
              </a:ext>
            </a:extLst>
          </p:cNvPr>
          <p:cNvSpPr/>
          <p:nvPr/>
        </p:nvSpPr>
        <p:spPr>
          <a:xfrm>
            <a:off x="6222358" y="2087101"/>
            <a:ext cx="250521" cy="250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804C46-9C26-4ED7-97E8-6B65836223DD}"/>
              </a:ext>
            </a:extLst>
          </p:cNvPr>
          <p:cNvSpPr/>
          <p:nvPr/>
        </p:nvSpPr>
        <p:spPr>
          <a:xfrm>
            <a:off x="6499440" y="2087101"/>
            <a:ext cx="250521" cy="2505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ED0C118-98C1-414C-8097-240F0E1966E4}"/>
              </a:ext>
            </a:extLst>
          </p:cNvPr>
          <p:cNvSpPr/>
          <p:nvPr/>
        </p:nvSpPr>
        <p:spPr>
          <a:xfrm>
            <a:off x="6788406" y="2087101"/>
            <a:ext cx="250521" cy="25052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137649F-01D9-41DE-A720-E6D167B14D90}"/>
              </a:ext>
            </a:extLst>
          </p:cNvPr>
          <p:cNvSpPr/>
          <p:nvPr/>
        </p:nvSpPr>
        <p:spPr>
          <a:xfrm>
            <a:off x="7077372" y="2087100"/>
            <a:ext cx="250521" cy="2505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B7CA7E-0699-4AA5-82FC-FE5EBDB798B7}"/>
              </a:ext>
            </a:extLst>
          </p:cNvPr>
          <p:cNvSpPr/>
          <p:nvPr/>
        </p:nvSpPr>
        <p:spPr>
          <a:xfrm>
            <a:off x="7388501" y="2087098"/>
            <a:ext cx="56086" cy="2505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9C9FBA-341F-4F4D-828A-81911BFCE590}"/>
              </a:ext>
            </a:extLst>
          </p:cNvPr>
          <p:cNvSpPr/>
          <p:nvPr/>
        </p:nvSpPr>
        <p:spPr>
          <a:xfrm>
            <a:off x="7515287" y="2087099"/>
            <a:ext cx="194961" cy="2505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98F5EF5-D251-4683-A31E-11A5BA2B3641}"/>
              </a:ext>
            </a:extLst>
          </p:cNvPr>
          <p:cNvSpPr/>
          <p:nvPr/>
        </p:nvSpPr>
        <p:spPr>
          <a:xfrm>
            <a:off x="323850" y="5087957"/>
            <a:ext cx="154782" cy="15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E4F4B5-E9E7-4950-97DB-AD636CBB782E}"/>
              </a:ext>
            </a:extLst>
          </p:cNvPr>
          <p:cNvSpPr/>
          <p:nvPr/>
        </p:nvSpPr>
        <p:spPr>
          <a:xfrm>
            <a:off x="500627" y="5087957"/>
            <a:ext cx="154782" cy="15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E130A88-5EB8-432C-9E19-22EE8EBC701A}"/>
              </a:ext>
            </a:extLst>
          </p:cNvPr>
          <p:cNvSpPr/>
          <p:nvPr/>
        </p:nvSpPr>
        <p:spPr>
          <a:xfrm>
            <a:off x="500627" y="5259942"/>
            <a:ext cx="154782" cy="15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58F6055-A55E-4435-BF4C-A8BAEC144A1F}"/>
              </a:ext>
            </a:extLst>
          </p:cNvPr>
          <p:cNvSpPr/>
          <p:nvPr/>
        </p:nvSpPr>
        <p:spPr>
          <a:xfrm>
            <a:off x="323850" y="5261783"/>
            <a:ext cx="154782" cy="15478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71F828E-2CAE-448D-8CA6-72043D9950B9}"/>
              </a:ext>
            </a:extLst>
          </p:cNvPr>
          <p:cNvSpPr/>
          <p:nvPr/>
        </p:nvSpPr>
        <p:spPr>
          <a:xfrm>
            <a:off x="6222358" y="2457241"/>
            <a:ext cx="1487890" cy="310485"/>
          </a:xfrm>
          <a:prstGeom prst="round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8FA34E7-C289-4E05-9B8B-7281ED2A3C09}"/>
              </a:ext>
            </a:extLst>
          </p:cNvPr>
          <p:cNvSpPr/>
          <p:nvPr/>
        </p:nvSpPr>
        <p:spPr>
          <a:xfrm>
            <a:off x="8601116" y="3472866"/>
            <a:ext cx="3286084" cy="268036"/>
          </a:xfrm>
          <a:prstGeom prst="roundRect">
            <a:avLst>
              <a:gd name="adj" fmla="val 10094"/>
            </a:avLst>
          </a:prstGeom>
          <a:solidFill>
            <a:srgbClr val="0070C0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2C95ED0-6A53-431A-AC4C-DD6C0E770372}"/>
              </a:ext>
            </a:extLst>
          </p:cNvPr>
          <p:cNvSpPr/>
          <p:nvPr/>
        </p:nvSpPr>
        <p:spPr>
          <a:xfrm>
            <a:off x="8601116" y="3740901"/>
            <a:ext cx="3311484" cy="1440699"/>
          </a:xfrm>
          <a:prstGeom prst="roundRect">
            <a:avLst>
              <a:gd name="adj" fmla="val 10094"/>
            </a:avLst>
          </a:prstGeom>
          <a:solidFill>
            <a:schemeClr val="bg1"/>
          </a:solidFill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10C9F6-5618-409B-ADE8-5FDED89CB266}"/>
              </a:ext>
            </a:extLst>
          </p:cNvPr>
          <p:cNvSpPr/>
          <p:nvPr/>
        </p:nvSpPr>
        <p:spPr>
          <a:xfrm>
            <a:off x="8440151" y="5259942"/>
            <a:ext cx="3611921" cy="394061"/>
          </a:xfrm>
          <a:prstGeom prst="roundRect">
            <a:avLst>
              <a:gd name="adj" fmla="val 1009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CB18CF-97E2-4583-9D1F-02B375E08EAB}"/>
              </a:ext>
            </a:extLst>
          </p:cNvPr>
          <p:cNvSpPr/>
          <p:nvPr/>
        </p:nvSpPr>
        <p:spPr>
          <a:xfrm>
            <a:off x="8440151" y="3303547"/>
            <a:ext cx="3611921" cy="2333253"/>
          </a:xfrm>
          <a:prstGeom prst="roundRect">
            <a:avLst>
              <a:gd name="adj" fmla="val 2749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6944136-A1F0-48B5-843E-B19902FC1981}"/>
              </a:ext>
            </a:extLst>
          </p:cNvPr>
          <p:cNvCxnSpPr/>
          <p:nvPr/>
        </p:nvCxnSpPr>
        <p:spPr>
          <a:xfrm>
            <a:off x="9636919" y="3776136"/>
            <a:ext cx="0" cy="138165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C4A8018-5178-4F36-A86B-FF183AADDEF2}"/>
              </a:ext>
            </a:extLst>
          </p:cNvPr>
          <p:cNvCxnSpPr>
            <a:cxnSpLocks/>
          </p:cNvCxnSpPr>
          <p:nvPr/>
        </p:nvCxnSpPr>
        <p:spPr>
          <a:xfrm>
            <a:off x="8948737" y="3776136"/>
            <a:ext cx="0" cy="1381652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355ED21-DADE-4394-AC0B-C5D9B7C0D68D}"/>
              </a:ext>
            </a:extLst>
          </p:cNvPr>
          <p:cNvCxnSpPr>
            <a:cxnSpLocks/>
          </p:cNvCxnSpPr>
          <p:nvPr/>
        </p:nvCxnSpPr>
        <p:spPr>
          <a:xfrm>
            <a:off x="8696325" y="3967163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EF123C-5FC8-4C96-8047-1D21E32D0100}"/>
              </a:ext>
            </a:extLst>
          </p:cNvPr>
          <p:cNvCxnSpPr>
            <a:cxnSpLocks/>
          </p:cNvCxnSpPr>
          <p:nvPr/>
        </p:nvCxnSpPr>
        <p:spPr>
          <a:xfrm>
            <a:off x="8696325" y="4071938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DD3D8A-3316-4990-8A15-D1287CE02477}"/>
              </a:ext>
            </a:extLst>
          </p:cNvPr>
          <p:cNvCxnSpPr>
            <a:cxnSpLocks/>
          </p:cNvCxnSpPr>
          <p:nvPr/>
        </p:nvCxnSpPr>
        <p:spPr>
          <a:xfrm>
            <a:off x="8696325" y="4170641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1D6B9F5-E34D-43FE-A5B9-CD8926ABEE10}"/>
              </a:ext>
            </a:extLst>
          </p:cNvPr>
          <p:cNvCxnSpPr>
            <a:cxnSpLocks/>
          </p:cNvCxnSpPr>
          <p:nvPr/>
        </p:nvCxnSpPr>
        <p:spPr>
          <a:xfrm>
            <a:off x="8696325" y="4274344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B0ED1C1-422C-4E82-A3AD-C726F72F69BD}"/>
              </a:ext>
            </a:extLst>
          </p:cNvPr>
          <p:cNvCxnSpPr>
            <a:cxnSpLocks/>
          </p:cNvCxnSpPr>
          <p:nvPr/>
        </p:nvCxnSpPr>
        <p:spPr>
          <a:xfrm>
            <a:off x="8696325" y="4381501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E183453-BC6B-4B65-A971-5CF564556C6D}"/>
              </a:ext>
            </a:extLst>
          </p:cNvPr>
          <p:cNvCxnSpPr>
            <a:cxnSpLocks/>
          </p:cNvCxnSpPr>
          <p:nvPr/>
        </p:nvCxnSpPr>
        <p:spPr>
          <a:xfrm>
            <a:off x="8696325" y="4488657"/>
            <a:ext cx="183356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244720E-449D-4F07-811C-175A597AD766}"/>
              </a:ext>
            </a:extLst>
          </p:cNvPr>
          <p:cNvCxnSpPr>
            <a:cxnSpLocks/>
          </p:cNvCxnSpPr>
          <p:nvPr/>
        </p:nvCxnSpPr>
        <p:spPr>
          <a:xfrm>
            <a:off x="8948737" y="3967163"/>
            <a:ext cx="688182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29E3E5D-B5ED-49BC-854F-51428ED141A3}"/>
              </a:ext>
            </a:extLst>
          </p:cNvPr>
          <p:cNvCxnSpPr>
            <a:cxnSpLocks/>
          </p:cNvCxnSpPr>
          <p:nvPr/>
        </p:nvCxnSpPr>
        <p:spPr>
          <a:xfrm>
            <a:off x="8948737" y="4170641"/>
            <a:ext cx="688182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0D947BA-FDE3-4B6E-BFA1-CA47B7BAD8A8}"/>
              </a:ext>
            </a:extLst>
          </p:cNvPr>
          <p:cNvCxnSpPr>
            <a:cxnSpLocks/>
          </p:cNvCxnSpPr>
          <p:nvPr/>
        </p:nvCxnSpPr>
        <p:spPr>
          <a:xfrm>
            <a:off x="8948737" y="4376739"/>
            <a:ext cx="688182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68E0DA6-2D84-4C61-9B47-A9D34001D8D4}"/>
              </a:ext>
            </a:extLst>
          </p:cNvPr>
          <p:cNvCxnSpPr>
            <a:cxnSpLocks/>
          </p:cNvCxnSpPr>
          <p:nvPr/>
        </p:nvCxnSpPr>
        <p:spPr>
          <a:xfrm>
            <a:off x="8948737" y="4568868"/>
            <a:ext cx="688182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218FBA4-E266-425D-A16C-8FA24DCCFA80}"/>
              </a:ext>
            </a:extLst>
          </p:cNvPr>
          <p:cNvCxnSpPr>
            <a:cxnSpLocks/>
          </p:cNvCxnSpPr>
          <p:nvPr/>
        </p:nvCxnSpPr>
        <p:spPr>
          <a:xfrm>
            <a:off x="8996363" y="3840957"/>
            <a:ext cx="55006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F0E0C7B-40D4-4FBE-9D3C-6B9E8FC6FD08}"/>
              </a:ext>
            </a:extLst>
          </p:cNvPr>
          <p:cNvCxnSpPr>
            <a:cxnSpLocks/>
          </p:cNvCxnSpPr>
          <p:nvPr/>
        </p:nvCxnSpPr>
        <p:spPr>
          <a:xfrm>
            <a:off x="8996363" y="3907632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F180E33-4039-4C5D-B3FA-E72E3890C9BD}"/>
              </a:ext>
            </a:extLst>
          </p:cNvPr>
          <p:cNvCxnSpPr>
            <a:cxnSpLocks/>
          </p:cNvCxnSpPr>
          <p:nvPr/>
        </p:nvCxnSpPr>
        <p:spPr>
          <a:xfrm>
            <a:off x="8996363" y="4040982"/>
            <a:ext cx="55006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C46AE2D-BE7E-460B-940E-55535F60CF3F}"/>
              </a:ext>
            </a:extLst>
          </p:cNvPr>
          <p:cNvCxnSpPr>
            <a:cxnSpLocks/>
          </p:cNvCxnSpPr>
          <p:nvPr/>
        </p:nvCxnSpPr>
        <p:spPr>
          <a:xfrm>
            <a:off x="8996363" y="4107657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AD33823-E2DB-4CAA-9153-0D25AB4739BD}"/>
              </a:ext>
            </a:extLst>
          </p:cNvPr>
          <p:cNvCxnSpPr>
            <a:cxnSpLocks/>
          </p:cNvCxnSpPr>
          <p:nvPr/>
        </p:nvCxnSpPr>
        <p:spPr>
          <a:xfrm>
            <a:off x="8996363" y="4247724"/>
            <a:ext cx="55006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E4A001B-3FE6-44DB-924A-E4B3446E1D96}"/>
              </a:ext>
            </a:extLst>
          </p:cNvPr>
          <p:cNvCxnSpPr>
            <a:cxnSpLocks/>
          </p:cNvCxnSpPr>
          <p:nvPr/>
        </p:nvCxnSpPr>
        <p:spPr>
          <a:xfrm>
            <a:off x="8996363" y="4314399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8296D8B-7A50-4429-94EC-3B628D2527EE}"/>
              </a:ext>
            </a:extLst>
          </p:cNvPr>
          <p:cNvCxnSpPr>
            <a:cxnSpLocks/>
          </p:cNvCxnSpPr>
          <p:nvPr/>
        </p:nvCxnSpPr>
        <p:spPr>
          <a:xfrm>
            <a:off x="8996363" y="4445794"/>
            <a:ext cx="550068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06A8EE0-1574-4738-AFAF-E34B1DFF50C4}"/>
              </a:ext>
            </a:extLst>
          </p:cNvPr>
          <p:cNvCxnSpPr>
            <a:cxnSpLocks/>
          </p:cNvCxnSpPr>
          <p:nvPr/>
        </p:nvCxnSpPr>
        <p:spPr>
          <a:xfrm>
            <a:off x="8996363" y="4512469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5514776-20B6-4C87-A868-6B85D6769693}"/>
              </a:ext>
            </a:extLst>
          </p:cNvPr>
          <p:cNvCxnSpPr>
            <a:cxnSpLocks/>
          </p:cNvCxnSpPr>
          <p:nvPr/>
        </p:nvCxnSpPr>
        <p:spPr>
          <a:xfrm>
            <a:off x="9636919" y="3967163"/>
            <a:ext cx="2250281" cy="0"/>
          </a:xfrm>
          <a:prstGeom prst="line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1B2375A-B472-470E-94E4-BDD5E5B8D8F7}"/>
              </a:ext>
            </a:extLst>
          </p:cNvPr>
          <p:cNvCxnSpPr>
            <a:cxnSpLocks/>
          </p:cNvCxnSpPr>
          <p:nvPr/>
        </p:nvCxnSpPr>
        <p:spPr>
          <a:xfrm>
            <a:off x="9725026" y="4071938"/>
            <a:ext cx="1054893" cy="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9420F72-F996-4BE2-B89F-D6B56724D185}"/>
              </a:ext>
            </a:extLst>
          </p:cNvPr>
          <p:cNvCxnSpPr>
            <a:cxnSpLocks/>
          </p:cNvCxnSpPr>
          <p:nvPr/>
        </p:nvCxnSpPr>
        <p:spPr>
          <a:xfrm>
            <a:off x="9725026" y="4138613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C3E2F6D-45F4-499E-BD5F-AAC9320DEAA5}"/>
              </a:ext>
            </a:extLst>
          </p:cNvPr>
          <p:cNvCxnSpPr>
            <a:cxnSpLocks/>
          </p:cNvCxnSpPr>
          <p:nvPr/>
        </p:nvCxnSpPr>
        <p:spPr>
          <a:xfrm>
            <a:off x="9725026" y="4191000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A37B7-CBAE-41B5-B158-4029F7AFE738}"/>
              </a:ext>
            </a:extLst>
          </p:cNvPr>
          <p:cNvCxnSpPr>
            <a:cxnSpLocks/>
          </p:cNvCxnSpPr>
          <p:nvPr/>
        </p:nvCxnSpPr>
        <p:spPr>
          <a:xfrm>
            <a:off x="9725026" y="4247724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4EA9728-E04B-40C4-95A0-9428D4E1B7F5}"/>
              </a:ext>
            </a:extLst>
          </p:cNvPr>
          <p:cNvCxnSpPr>
            <a:cxnSpLocks/>
          </p:cNvCxnSpPr>
          <p:nvPr/>
        </p:nvCxnSpPr>
        <p:spPr>
          <a:xfrm>
            <a:off x="9725026" y="4376739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3FC3A63-7800-42BC-9E0A-ED9919F9F3B9}"/>
              </a:ext>
            </a:extLst>
          </p:cNvPr>
          <p:cNvCxnSpPr>
            <a:cxnSpLocks/>
          </p:cNvCxnSpPr>
          <p:nvPr/>
        </p:nvCxnSpPr>
        <p:spPr>
          <a:xfrm>
            <a:off x="9725026" y="4488657"/>
            <a:ext cx="148589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05988D0-E06D-4374-A305-9F5DB2A516B3}"/>
              </a:ext>
            </a:extLst>
          </p:cNvPr>
          <p:cNvCxnSpPr>
            <a:cxnSpLocks/>
          </p:cNvCxnSpPr>
          <p:nvPr/>
        </p:nvCxnSpPr>
        <p:spPr>
          <a:xfrm>
            <a:off x="9725026" y="4548188"/>
            <a:ext cx="148589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3AF9786-4894-487B-B628-7BBDD7698111}"/>
              </a:ext>
            </a:extLst>
          </p:cNvPr>
          <p:cNvCxnSpPr>
            <a:cxnSpLocks/>
          </p:cNvCxnSpPr>
          <p:nvPr/>
        </p:nvCxnSpPr>
        <p:spPr>
          <a:xfrm>
            <a:off x="9725026" y="4610101"/>
            <a:ext cx="1485899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EB6A32E-A9E5-4348-96B5-706BFC3109A8}"/>
              </a:ext>
            </a:extLst>
          </p:cNvPr>
          <p:cNvCxnSpPr>
            <a:cxnSpLocks/>
          </p:cNvCxnSpPr>
          <p:nvPr/>
        </p:nvCxnSpPr>
        <p:spPr>
          <a:xfrm>
            <a:off x="9725026" y="4676776"/>
            <a:ext cx="757237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3CA8763-7604-417B-A7C2-5E5CFB3559F5}"/>
              </a:ext>
            </a:extLst>
          </p:cNvPr>
          <p:cNvCxnSpPr>
            <a:cxnSpLocks/>
          </p:cNvCxnSpPr>
          <p:nvPr/>
        </p:nvCxnSpPr>
        <p:spPr>
          <a:xfrm>
            <a:off x="9725026" y="4810126"/>
            <a:ext cx="440531" cy="0"/>
          </a:xfrm>
          <a:prstGeom prst="line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AAFBD6C-E27A-4DBA-BF01-9B0A6255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2" y="1868653"/>
            <a:ext cx="3247666" cy="1214712"/>
          </a:xfrm>
          <a:prstGeom prst="rect">
            <a:avLst/>
          </a:prstGeom>
          <a:ln w="95250">
            <a:solidFill>
              <a:srgbClr val="FF0000"/>
            </a:solidFill>
          </a:ln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2609D2A7-C488-45EC-BFA1-A51DF9E8F7EE}"/>
              </a:ext>
            </a:extLst>
          </p:cNvPr>
          <p:cNvSpPr/>
          <p:nvPr/>
        </p:nvSpPr>
        <p:spPr>
          <a:xfrm>
            <a:off x="896803" y="2209860"/>
            <a:ext cx="431800" cy="590550"/>
          </a:xfrm>
          <a:custGeom>
            <a:avLst/>
            <a:gdLst>
              <a:gd name="connsiteX0" fmla="*/ 158750 w 723900"/>
              <a:gd name="connsiteY0" fmla="*/ 0 h 981075"/>
              <a:gd name="connsiteX1" fmla="*/ 663575 w 723900"/>
              <a:gd name="connsiteY1" fmla="*/ 238125 h 981075"/>
              <a:gd name="connsiteX2" fmla="*/ 425450 w 723900"/>
              <a:gd name="connsiteY2" fmla="*/ 428625 h 981075"/>
              <a:gd name="connsiteX3" fmla="*/ 723900 w 723900"/>
              <a:gd name="connsiteY3" fmla="*/ 796925 h 981075"/>
              <a:gd name="connsiteX4" fmla="*/ 428625 w 723900"/>
              <a:gd name="connsiteY4" fmla="*/ 981075 h 981075"/>
              <a:gd name="connsiteX5" fmla="*/ 212725 w 723900"/>
              <a:gd name="connsiteY5" fmla="*/ 536575 h 981075"/>
              <a:gd name="connsiteX6" fmla="*/ 0 w 723900"/>
              <a:gd name="connsiteY6" fmla="*/ 660400 h 981075"/>
              <a:gd name="connsiteX7" fmla="*/ 158750 w 723900"/>
              <a:gd name="connsiteY7" fmla="*/ 0 h 981075"/>
              <a:gd name="connsiteX0" fmla="*/ 152400 w 723900"/>
              <a:gd name="connsiteY0" fmla="*/ 0 h 784225"/>
              <a:gd name="connsiteX1" fmla="*/ 663575 w 723900"/>
              <a:gd name="connsiteY1" fmla="*/ 412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152400 w 723900"/>
              <a:gd name="connsiteY0" fmla="*/ 0 h 784225"/>
              <a:gd name="connsiteX1" fmla="*/ 555625 w 723900"/>
              <a:gd name="connsiteY1" fmla="*/ 142875 h 784225"/>
              <a:gd name="connsiteX2" fmla="*/ 425450 w 723900"/>
              <a:gd name="connsiteY2" fmla="*/ 231775 h 784225"/>
              <a:gd name="connsiteX3" fmla="*/ 723900 w 723900"/>
              <a:gd name="connsiteY3" fmla="*/ 600075 h 784225"/>
              <a:gd name="connsiteX4" fmla="*/ 428625 w 723900"/>
              <a:gd name="connsiteY4" fmla="*/ 784225 h 784225"/>
              <a:gd name="connsiteX5" fmla="*/ 212725 w 723900"/>
              <a:gd name="connsiteY5" fmla="*/ 339725 h 784225"/>
              <a:gd name="connsiteX6" fmla="*/ 0 w 723900"/>
              <a:gd name="connsiteY6" fmla="*/ 463550 h 784225"/>
              <a:gd name="connsiteX7" fmla="*/ 152400 w 723900"/>
              <a:gd name="connsiteY7" fmla="*/ 0 h 784225"/>
              <a:gd name="connsiteX0" fmla="*/ 60325 w 631825"/>
              <a:gd name="connsiteY0" fmla="*/ 0 h 784225"/>
              <a:gd name="connsiteX1" fmla="*/ 463550 w 631825"/>
              <a:gd name="connsiteY1" fmla="*/ 142875 h 784225"/>
              <a:gd name="connsiteX2" fmla="*/ 333375 w 631825"/>
              <a:gd name="connsiteY2" fmla="*/ 231775 h 784225"/>
              <a:gd name="connsiteX3" fmla="*/ 631825 w 631825"/>
              <a:gd name="connsiteY3" fmla="*/ 600075 h 784225"/>
              <a:gd name="connsiteX4" fmla="*/ 336550 w 631825"/>
              <a:gd name="connsiteY4" fmla="*/ 784225 h 784225"/>
              <a:gd name="connsiteX5" fmla="*/ 120650 w 631825"/>
              <a:gd name="connsiteY5" fmla="*/ 339725 h 784225"/>
              <a:gd name="connsiteX6" fmla="*/ 0 w 631825"/>
              <a:gd name="connsiteY6" fmla="*/ 387350 h 784225"/>
              <a:gd name="connsiteX7" fmla="*/ 60325 w 631825"/>
              <a:gd name="connsiteY7" fmla="*/ 0 h 784225"/>
              <a:gd name="connsiteX0" fmla="*/ 60325 w 631825"/>
              <a:gd name="connsiteY0" fmla="*/ 0 h 635000"/>
              <a:gd name="connsiteX1" fmla="*/ 463550 w 631825"/>
              <a:gd name="connsiteY1" fmla="*/ 142875 h 635000"/>
              <a:gd name="connsiteX2" fmla="*/ 333375 w 631825"/>
              <a:gd name="connsiteY2" fmla="*/ 231775 h 635000"/>
              <a:gd name="connsiteX3" fmla="*/ 631825 w 631825"/>
              <a:gd name="connsiteY3" fmla="*/ 600075 h 635000"/>
              <a:gd name="connsiteX4" fmla="*/ 282575 w 631825"/>
              <a:gd name="connsiteY4" fmla="*/ 635000 h 635000"/>
              <a:gd name="connsiteX5" fmla="*/ 120650 w 631825"/>
              <a:gd name="connsiteY5" fmla="*/ 339725 h 635000"/>
              <a:gd name="connsiteX6" fmla="*/ 0 w 631825"/>
              <a:gd name="connsiteY6" fmla="*/ 387350 h 635000"/>
              <a:gd name="connsiteX7" fmla="*/ 60325 w 631825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333375 w 463550"/>
              <a:gd name="connsiteY2" fmla="*/ 23177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20650 w 463550"/>
              <a:gd name="connsiteY5" fmla="*/ 3397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3550"/>
              <a:gd name="connsiteY0" fmla="*/ 0 h 635000"/>
              <a:gd name="connsiteX1" fmla="*/ 463550 w 463550"/>
              <a:gd name="connsiteY1" fmla="*/ 142875 h 635000"/>
              <a:gd name="connsiteX2" fmla="*/ 263525 w 463550"/>
              <a:gd name="connsiteY2" fmla="*/ 288925 h 635000"/>
              <a:gd name="connsiteX3" fmla="*/ 460375 w 463550"/>
              <a:gd name="connsiteY3" fmla="*/ 504825 h 635000"/>
              <a:gd name="connsiteX4" fmla="*/ 282575 w 463550"/>
              <a:gd name="connsiteY4" fmla="*/ 635000 h 635000"/>
              <a:gd name="connsiteX5" fmla="*/ 152400 w 463550"/>
              <a:gd name="connsiteY5" fmla="*/ 327025 h 635000"/>
              <a:gd name="connsiteX6" fmla="*/ 0 w 463550"/>
              <a:gd name="connsiteY6" fmla="*/ 387350 h 635000"/>
              <a:gd name="connsiteX7" fmla="*/ 60325 w 463550"/>
              <a:gd name="connsiteY7" fmla="*/ 0 h 635000"/>
              <a:gd name="connsiteX0" fmla="*/ 60325 w 460375"/>
              <a:gd name="connsiteY0" fmla="*/ 0 h 635000"/>
              <a:gd name="connsiteX1" fmla="*/ 412750 w 460375"/>
              <a:gd name="connsiteY1" fmla="*/ 184150 h 635000"/>
              <a:gd name="connsiteX2" fmla="*/ 263525 w 460375"/>
              <a:gd name="connsiteY2" fmla="*/ 288925 h 635000"/>
              <a:gd name="connsiteX3" fmla="*/ 460375 w 460375"/>
              <a:gd name="connsiteY3" fmla="*/ 504825 h 635000"/>
              <a:gd name="connsiteX4" fmla="*/ 282575 w 460375"/>
              <a:gd name="connsiteY4" fmla="*/ 635000 h 635000"/>
              <a:gd name="connsiteX5" fmla="*/ 152400 w 460375"/>
              <a:gd name="connsiteY5" fmla="*/ 327025 h 635000"/>
              <a:gd name="connsiteX6" fmla="*/ 0 w 460375"/>
              <a:gd name="connsiteY6" fmla="*/ 387350 h 635000"/>
              <a:gd name="connsiteX7" fmla="*/ 60325 w 460375"/>
              <a:gd name="connsiteY7" fmla="*/ 0 h 635000"/>
              <a:gd name="connsiteX0" fmla="*/ 60325 w 460375"/>
              <a:gd name="connsiteY0" fmla="*/ 0 h 590550"/>
              <a:gd name="connsiteX1" fmla="*/ 412750 w 460375"/>
              <a:gd name="connsiteY1" fmla="*/ 139700 h 590550"/>
              <a:gd name="connsiteX2" fmla="*/ 263525 w 460375"/>
              <a:gd name="connsiteY2" fmla="*/ 244475 h 590550"/>
              <a:gd name="connsiteX3" fmla="*/ 460375 w 460375"/>
              <a:gd name="connsiteY3" fmla="*/ 460375 h 590550"/>
              <a:gd name="connsiteX4" fmla="*/ 282575 w 460375"/>
              <a:gd name="connsiteY4" fmla="*/ 590550 h 590550"/>
              <a:gd name="connsiteX5" fmla="*/ 152400 w 460375"/>
              <a:gd name="connsiteY5" fmla="*/ 282575 h 590550"/>
              <a:gd name="connsiteX6" fmla="*/ 0 w 460375"/>
              <a:gd name="connsiteY6" fmla="*/ 342900 h 590550"/>
              <a:gd name="connsiteX7" fmla="*/ 60325 w 460375"/>
              <a:gd name="connsiteY7" fmla="*/ 0 h 590550"/>
              <a:gd name="connsiteX0" fmla="*/ 25400 w 425450"/>
              <a:gd name="connsiteY0" fmla="*/ 0 h 590550"/>
              <a:gd name="connsiteX1" fmla="*/ 377825 w 425450"/>
              <a:gd name="connsiteY1" fmla="*/ 139700 h 590550"/>
              <a:gd name="connsiteX2" fmla="*/ 228600 w 425450"/>
              <a:gd name="connsiteY2" fmla="*/ 244475 h 590550"/>
              <a:gd name="connsiteX3" fmla="*/ 425450 w 425450"/>
              <a:gd name="connsiteY3" fmla="*/ 460375 h 590550"/>
              <a:gd name="connsiteX4" fmla="*/ 247650 w 425450"/>
              <a:gd name="connsiteY4" fmla="*/ 590550 h 590550"/>
              <a:gd name="connsiteX5" fmla="*/ 117475 w 425450"/>
              <a:gd name="connsiteY5" fmla="*/ 282575 h 590550"/>
              <a:gd name="connsiteX6" fmla="*/ 0 w 425450"/>
              <a:gd name="connsiteY6" fmla="*/ 336550 h 590550"/>
              <a:gd name="connsiteX7" fmla="*/ 25400 w 425450"/>
              <a:gd name="connsiteY7" fmla="*/ 0 h 590550"/>
              <a:gd name="connsiteX0" fmla="*/ 31750 w 431800"/>
              <a:gd name="connsiteY0" fmla="*/ 0 h 590550"/>
              <a:gd name="connsiteX1" fmla="*/ 384175 w 431800"/>
              <a:gd name="connsiteY1" fmla="*/ 139700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  <a:gd name="connsiteX0" fmla="*/ 31750 w 431800"/>
              <a:gd name="connsiteY0" fmla="*/ 0 h 590550"/>
              <a:gd name="connsiteX1" fmla="*/ 327025 w 431800"/>
              <a:gd name="connsiteY1" fmla="*/ 168275 h 590550"/>
              <a:gd name="connsiteX2" fmla="*/ 234950 w 431800"/>
              <a:gd name="connsiteY2" fmla="*/ 244475 h 590550"/>
              <a:gd name="connsiteX3" fmla="*/ 431800 w 431800"/>
              <a:gd name="connsiteY3" fmla="*/ 460375 h 590550"/>
              <a:gd name="connsiteX4" fmla="*/ 254000 w 431800"/>
              <a:gd name="connsiteY4" fmla="*/ 590550 h 590550"/>
              <a:gd name="connsiteX5" fmla="*/ 123825 w 431800"/>
              <a:gd name="connsiteY5" fmla="*/ 282575 h 590550"/>
              <a:gd name="connsiteX6" fmla="*/ 0 w 431800"/>
              <a:gd name="connsiteY6" fmla="*/ 358775 h 590550"/>
              <a:gd name="connsiteX7" fmla="*/ 31750 w 431800"/>
              <a:gd name="connsiteY7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1800" h="590550">
                <a:moveTo>
                  <a:pt x="31750" y="0"/>
                </a:moveTo>
                <a:lnTo>
                  <a:pt x="327025" y="168275"/>
                </a:lnTo>
                <a:lnTo>
                  <a:pt x="234950" y="244475"/>
                </a:lnTo>
                <a:lnTo>
                  <a:pt x="431800" y="460375"/>
                </a:lnTo>
                <a:lnTo>
                  <a:pt x="254000" y="590550"/>
                </a:lnTo>
                <a:lnTo>
                  <a:pt x="123825" y="282575"/>
                </a:lnTo>
                <a:lnTo>
                  <a:pt x="0" y="358775"/>
                </a:lnTo>
                <a:lnTo>
                  <a:pt x="3175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893121-A994-4447-B22C-5E2CB56EC054}"/>
              </a:ext>
            </a:extLst>
          </p:cNvPr>
          <p:cNvCxnSpPr/>
          <p:nvPr/>
        </p:nvCxnSpPr>
        <p:spPr>
          <a:xfrm>
            <a:off x="1531331" y="2640487"/>
            <a:ext cx="1707436" cy="127239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503A9F-B87F-4907-AD3E-86A5CB9A5379}"/>
              </a:ext>
            </a:extLst>
          </p:cNvPr>
          <p:cNvCxnSpPr/>
          <p:nvPr/>
        </p:nvCxnSpPr>
        <p:spPr>
          <a:xfrm flipV="1">
            <a:off x="3262283" y="2380885"/>
            <a:ext cx="0" cy="251475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7D4D8F2-973F-4C1F-8401-330FEB228D62}"/>
              </a:ext>
            </a:extLst>
          </p:cNvPr>
          <p:cNvCxnSpPr>
            <a:cxnSpLocks/>
          </p:cNvCxnSpPr>
          <p:nvPr/>
        </p:nvCxnSpPr>
        <p:spPr>
          <a:xfrm flipV="1">
            <a:off x="3379538" y="2454358"/>
            <a:ext cx="176690" cy="204409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A6DCE81-E10F-4617-B459-CCF854E90488}"/>
              </a:ext>
            </a:extLst>
          </p:cNvPr>
          <p:cNvCxnSpPr>
            <a:cxnSpLocks/>
          </p:cNvCxnSpPr>
          <p:nvPr/>
        </p:nvCxnSpPr>
        <p:spPr>
          <a:xfrm>
            <a:off x="3411938" y="2762960"/>
            <a:ext cx="304800" cy="0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444EC2B-A664-43F9-B2AE-FD8E67736E14}"/>
              </a:ext>
            </a:extLst>
          </p:cNvPr>
          <p:cNvCxnSpPr>
            <a:cxnSpLocks/>
          </p:cNvCxnSpPr>
          <p:nvPr/>
        </p:nvCxnSpPr>
        <p:spPr>
          <a:xfrm flipH="1" flipV="1">
            <a:off x="3391167" y="2866625"/>
            <a:ext cx="269608" cy="14564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FF9313D-9D86-4AB0-935E-7F921B34DD7B}"/>
              </a:ext>
            </a:extLst>
          </p:cNvPr>
          <p:cNvCxnSpPr>
            <a:cxnSpLocks/>
          </p:cNvCxnSpPr>
          <p:nvPr/>
        </p:nvCxnSpPr>
        <p:spPr>
          <a:xfrm flipH="1" flipV="1">
            <a:off x="2940166" y="2467943"/>
            <a:ext cx="190767" cy="19985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AA2E564-6A14-428C-A732-40EBC18EA832}"/>
              </a:ext>
            </a:extLst>
          </p:cNvPr>
          <p:cNvCxnSpPr>
            <a:cxnSpLocks/>
          </p:cNvCxnSpPr>
          <p:nvPr/>
        </p:nvCxnSpPr>
        <p:spPr>
          <a:xfrm flipH="1">
            <a:off x="2940166" y="2866127"/>
            <a:ext cx="182062" cy="117536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0996CF4-0FE9-457E-AC7C-7504D6380496}"/>
              </a:ext>
            </a:extLst>
          </p:cNvPr>
          <p:cNvCxnSpPr/>
          <p:nvPr/>
        </p:nvCxnSpPr>
        <p:spPr>
          <a:xfrm flipV="1">
            <a:off x="3262283" y="2924797"/>
            <a:ext cx="0" cy="251475"/>
          </a:xfrm>
          <a:prstGeom prst="line">
            <a:avLst/>
          </a:prstGeom>
          <a:ln w="952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B0C84D6-0192-4F5C-8DB6-9E559C71AEFE}"/>
              </a:ext>
            </a:extLst>
          </p:cNvPr>
          <p:cNvCxnSpPr>
            <a:cxnSpLocks/>
          </p:cNvCxnSpPr>
          <p:nvPr/>
        </p:nvCxnSpPr>
        <p:spPr>
          <a:xfrm>
            <a:off x="3230062" y="2762433"/>
            <a:ext cx="6637838" cy="1691541"/>
          </a:xfrm>
          <a:prstGeom prst="line">
            <a:avLst/>
          </a:prstGeom>
          <a:ln w="952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27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B44514-FC6B-446C-94CD-4A4C4C477061}"/>
              </a:ext>
            </a:extLst>
          </p:cNvPr>
          <p:cNvSpPr/>
          <p:nvPr/>
        </p:nvSpPr>
        <p:spPr>
          <a:xfrm>
            <a:off x="104579" y="1238404"/>
            <a:ext cx="8097177" cy="4415600"/>
          </a:xfrm>
          <a:prstGeom prst="roundRect">
            <a:avLst>
              <a:gd name="adj" fmla="val 27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56B512-3C09-43BD-9000-E748DBC04A9F}"/>
              </a:ext>
            </a:extLst>
          </p:cNvPr>
          <p:cNvSpPr/>
          <p:nvPr/>
        </p:nvSpPr>
        <p:spPr>
          <a:xfrm>
            <a:off x="212100" y="1645243"/>
            <a:ext cx="2710632" cy="384324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6D1BCD-AC23-41F0-9CAF-A46459E2342A}"/>
              </a:ext>
            </a:extLst>
          </p:cNvPr>
          <p:cNvSpPr/>
          <p:nvPr/>
        </p:nvSpPr>
        <p:spPr>
          <a:xfrm>
            <a:off x="8440151" y="3303547"/>
            <a:ext cx="3611921" cy="2142520"/>
          </a:xfrm>
          <a:prstGeom prst="roundRect">
            <a:avLst>
              <a:gd name="adj" fmla="val 274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10C9F6-5618-409B-ADE8-5FDED89CB266}"/>
              </a:ext>
            </a:extLst>
          </p:cNvPr>
          <p:cNvSpPr/>
          <p:nvPr/>
        </p:nvSpPr>
        <p:spPr>
          <a:xfrm>
            <a:off x="8440151" y="5375288"/>
            <a:ext cx="3611921" cy="278715"/>
          </a:xfrm>
          <a:prstGeom prst="roundRect">
            <a:avLst>
              <a:gd name="adj" fmla="val 10094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CB18CF-97E2-4583-9D1F-02B375E08EAB}"/>
              </a:ext>
            </a:extLst>
          </p:cNvPr>
          <p:cNvSpPr/>
          <p:nvPr/>
        </p:nvSpPr>
        <p:spPr>
          <a:xfrm>
            <a:off x="8440151" y="3303547"/>
            <a:ext cx="3611921" cy="2333253"/>
          </a:xfrm>
          <a:prstGeom prst="roundRect">
            <a:avLst>
              <a:gd name="adj" fmla="val 2749"/>
            </a:avLst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44D1C8-7FAF-4C28-8FE9-31F1D44E4910}"/>
              </a:ext>
            </a:extLst>
          </p:cNvPr>
          <p:cNvSpPr/>
          <p:nvPr/>
        </p:nvSpPr>
        <p:spPr>
          <a:xfrm>
            <a:off x="139929" y="1238403"/>
            <a:ext cx="2782804" cy="453501"/>
          </a:xfrm>
          <a:prstGeom prst="roundRect">
            <a:avLst>
              <a:gd name="adj" fmla="val 10094"/>
            </a:avLst>
          </a:prstGeom>
          <a:solidFill>
            <a:schemeClr val="accent6">
              <a:lumMod val="50000"/>
            </a:schemeClr>
          </a:solidFill>
          <a:ln w="635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19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EEE2F5-01A6-426A-AFC0-328E129B1B1E}"/>
              </a:ext>
            </a:extLst>
          </p:cNvPr>
          <p:cNvGrpSpPr/>
          <p:nvPr/>
        </p:nvGrpSpPr>
        <p:grpSpPr>
          <a:xfrm>
            <a:off x="104578" y="1186793"/>
            <a:ext cx="8097179" cy="4467211"/>
            <a:chOff x="154403" y="118533"/>
            <a:chExt cx="11954936" cy="659553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3DFBFD5-4770-4B7E-8A12-D5C3C9F9D469}"/>
                </a:ext>
              </a:extLst>
            </p:cNvPr>
            <p:cNvSpPr/>
            <p:nvPr/>
          </p:nvSpPr>
          <p:spPr>
            <a:xfrm>
              <a:off x="206596" y="6302563"/>
              <a:ext cx="11902743" cy="411504"/>
            </a:xfrm>
            <a:prstGeom prst="roundRect">
              <a:avLst>
                <a:gd name="adj" fmla="val 10094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A5A32E7-F722-4941-BFF7-010BDB442935}"/>
                </a:ext>
              </a:extLst>
            </p:cNvPr>
            <p:cNvSpPr/>
            <p:nvPr/>
          </p:nvSpPr>
          <p:spPr>
            <a:xfrm>
              <a:off x="154403" y="118533"/>
              <a:ext cx="11954934" cy="6570134"/>
            </a:xfrm>
            <a:prstGeom prst="roundRect">
              <a:avLst>
                <a:gd name="adj" fmla="val 2749"/>
              </a:avLst>
            </a:prstGeom>
            <a:noFill/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19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259DAA-C093-4B5F-9D3B-3C414F2FA2B7}"/>
              </a:ext>
            </a:extLst>
          </p:cNvPr>
          <p:cNvCxnSpPr/>
          <p:nvPr/>
        </p:nvCxnSpPr>
        <p:spPr>
          <a:xfrm>
            <a:off x="212100" y="2111861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8B8EFA-7E86-4E1B-B8C0-0AD0C18C77A9}"/>
              </a:ext>
            </a:extLst>
          </p:cNvPr>
          <p:cNvCxnSpPr/>
          <p:nvPr/>
        </p:nvCxnSpPr>
        <p:spPr>
          <a:xfrm>
            <a:off x="212100" y="2537475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77FFA5-1269-4019-A7D2-EAB72375B5EB}"/>
              </a:ext>
            </a:extLst>
          </p:cNvPr>
          <p:cNvCxnSpPr/>
          <p:nvPr/>
        </p:nvCxnSpPr>
        <p:spPr>
          <a:xfrm>
            <a:off x="212100" y="2944706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B8091EA-99AC-4325-B212-ABDFC65393E7}"/>
              </a:ext>
            </a:extLst>
          </p:cNvPr>
          <p:cNvCxnSpPr/>
          <p:nvPr/>
        </p:nvCxnSpPr>
        <p:spPr>
          <a:xfrm>
            <a:off x="212100" y="3368904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F62039-C6C7-4D65-B5C6-203E5F5645D2}"/>
              </a:ext>
            </a:extLst>
          </p:cNvPr>
          <p:cNvCxnSpPr/>
          <p:nvPr/>
        </p:nvCxnSpPr>
        <p:spPr>
          <a:xfrm>
            <a:off x="212100" y="3776136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3F8B9A-97AA-4BCB-8A87-F4D0BADFF338}"/>
              </a:ext>
            </a:extLst>
          </p:cNvPr>
          <p:cNvCxnSpPr/>
          <p:nvPr/>
        </p:nvCxnSpPr>
        <p:spPr>
          <a:xfrm>
            <a:off x="212100" y="4170641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0D3E5C-5026-46DF-8AC0-9DBACAEA36E2}"/>
              </a:ext>
            </a:extLst>
          </p:cNvPr>
          <p:cNvCxnSpPr/>
          <p:nvPr/>
        </p:nvCxnSpPr>
        <p:spPr>
          <a:xfrm>
            <a:off x="212100" y="4573630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4FF9A0-7289-4B61-BB67-5E8D18102288}"/>
              </a:ext>
            </a:extLst>
          </p:cNvPr>
          <p:cNvCxnSpPr/>
          <p:nvPr/>
        </p:nvCxnSpPr>
        <p:spPr>
          <a:xfrm>
            <a:off x="212100" y="4989346"/>
            <a:ext cx="271063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D9CCE-A887-4C2C-A6CC-FA53E1801B0F}"/>
              </a:ext>
            </a:extLst>
          </p:cNvPr>
          <p:cNvCxnSpPr>
            <a:cxnSpLocks/>
          </p:cNvCxnSpPr>
          <p:nvPr/>
        </p:nvCxnSpPr>
        <p:spPr>
          <a:xfrm>
            <a:off x="682961" y="1691904"/>
            <a:ext cx="0" cy="3704282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266263-CD66-43F5-86AA-32EB771A0E20}"/>
              </a:ext>
            </a:extLst>
          </p:cNvPr>
          <p:cNvCxnSpPr>
            <a:cxnSpLocks/>
          </p:cNvCxnSpPr>
          <p:nvPr/>
        </p:nvCxnSpPr>
        <p:spPr>
          <a:xfrm>
            <a:off x="1367335" y="1691904"/>
            <a:ext cx="0" cy="3704282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52FE42-CDD6-4807-ADCB-9C2A6406AF6D}"/>
              </a:ext>
            </a:extLst>
          </p:cNvPr>
          <p:cNvCxnSpPr>
            <a:cxnSpLocks/>
          </p:cNvCxnSpPr>
          <p:nvPr/>
        </p:nvCxnSpPr>
        <p:spPr>
          <a:xfrm>
            <a:off x="2101200" y="1691904"/>
            <a:ext cx="0" cy="3704282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40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Bauhaus 93</vt:lpstr>
      <vt:lpstr>Calibri</vt:lpstr>
      <vt:lpstr>Calibri Light</vt:lpstr>
      <vt:lpstr>Office Theme</vt:lpstr>
      <vt:lpstr>FancyMouse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FancyMouse</dc:title>
  <dc:creator>Michael Clayton</dc:creator>
  <cp:lastModifiedBy>Michael Clayton</cp:lastModifiedBy>
  <cp:revision>9</cp:revision>
  <dcterms:created xsi:type="dcterms:W3CDTF">2022-11-02T20:17:01Z</dcterms:created>
  <dcterms:modified xsi:type="dcterms:W3CDTF">2022-11-02T21:10:18Z</dcterms:modified>
</cp:coreProperties>
</file>