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332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  <p:sldId id="284" r:id="rId34"/>
    <p:sldId id="285" r:id="rId35"/>
    <p:sldId id="28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90" r:id="rId47"/>
    <p:sldId id="302" r:id="rId48"/>
    <p:sldId id="291" r:id="rId49"/>
    <p:sldId id="303" r:id="rId50"/>
    <p:sldId id="308" r:id="rId51"/>
    <p:sldId id="309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04" r:id="rId60"/>
    <p:sldId id="318" r:id="rId61"/>
    <p:sldId id="305" r:id="rId62"/>
    <p:sldId id="319" r:id="rId63"/>
    <p:sldId id="320" r:id="rId64"/>
    <p:sldId id="321" r:id="rId65"/>
    <p:sldId id="322" r:id="rId66"/>
    <p:sldId id="323" r:id="rId67"/>
    <p:sldId id="324" r:id="rId68"/>
    <p:sldId id="326" r:id="rId69"/>
    <p:sldId id="327" r:id="rId70"/>
    <p:sldId id="328" r:id="rId71"/>
    <p:sldId id="329" r:id="rId72"/>
    <p:sldId id="330" r:id="rId73"/>
    <p:sldId id="331" r:id="rId74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10674" y="2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6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8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08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3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4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B929E4-EB10-4515-BFD9-71EC8157FA3D}"/>
              </a:ext>
            </a:extLst>
          </p:cNvPr>
          <p:cNvGrpSpPr/>
          <p:nvPr userDrawn="1"/>
        </p:nvGrpSpPr>
        <p:grpSpPr>
          <a:xfrm>
            <a:off x="129978" y="113643"/>
            <a:ext cx="11947494" cy="4467212"/>
            <a:chOff x="129978" y="113643"/>
            <a:chExt cx="11947494" cy="446721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C6536B-5D31-4D84-B6C6-93F5671E9E77}"/>
                </a:ext>
              </a:extLst>
            </p:cNvPr>
            <p:cNvSpPr/>
            <p:nvPr/>
          </p:nvSpPr>
          <p:spPr>
            <a:xfrm>
              <a:off x="129979" y="165254"/>
              <a:ext cx="8097177" cy="4415600"/>
            </a:xfrm>
            <a:prstGeom prst="roundRect">
              <a:avLst>
                <a:gd name="adj" fmla="val 27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321DAFC-66FE-4D23-9CAD-9FB1D721AC12}"/>
                </a:ext>
              </a:extLst>
            </p:cNvPr>
            <p:cNvSpPr/>
            <p:nvPr/>
          </p:nvSpPr>
          <p:spPr>
            <a:xfrm>
              <a:off x="237500" y="572094"/>
              <a:ext cx="2710632" cy="33269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9A8763-A4D4-4EEC-86BE-30C5E2D567C2}"/>
                </a:ext>
              </a:extLst>
            </p:cNvPr>
            <p:cNvSpPr/>
            <p:nvPr/>
          </p:nvSpPr>
          <p:spPr>
            <a:xfrm>
              <a:off x="8465551" y="2230397"/>
              <a:ext cx="3611921" cy="2142520"/>
            </a:xfrm>
            <a:prstGeom prst="roundRect">
              <a:avLst>
                <a:gd name="adj" fmla="val 274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DE4A89-7634-4671-878C-729175F42383}"/>
                </a:ext>
              </a:extLst>
            </p:cNvPr>
            <p:cNvSpPr/>
            <p:nvPr/>
          </p:nvSpPr>
          <p:spPr>
            <a:xfrm>
              <a:off x="165329" y="165253"/>
              <a:ext cx="2782804" cy="453501"/>
            </a:xfrm>
            <a:prstGeom prst="roundRect">
              <a:avLst>
                <a:gd name="adj" fmla="val 10094"/>
              </a:avLst>
            </a:prstGeom>
            <a:solidFill>
              <a:schemeClr val="accent6">
                <a:lumMod val="50000"/>
              </a:schemeClr>
            </a:solidFill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8A9328-CBD6-4854-86A0-AA86ACCB29DD}"/>
                </a:ext>
              </a:extLst>
            </p:cNvPr>
            <p:cNvCxnSpPr/>
            <p:nvPr/>
          </p:nvCxnSpPr>
          <p:spPr>
            <a:xfrm>
              <a:off x="237500" y="1038711"/>
              <a:ext cx="271063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068722-2A50-4710-A53A-618CB893070E}"/>
                </a:ext>
              </a:extLst>
            </p:cNvPr>
            <p:cNvCxnSpPr/>
            <p:nvPr/>
          </p:nvCxnSpPr>
          <p:spPr>
            <a:xfrm>
              <a:off x="237500" y="1464325"/>
              <a:ext cx="271063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82FA74-504F-4C71-9B46-A6E7E0EC6742}"/>
                </a:ext>
              </a:extLst>
            </p:cNvPr>
            <p:cNvCxnSpPr/>
            <p:nvPr/>
          </p:nvCxnSpPr>
          <p:spPr>
            <a:xfrm>
              <a:off x="237500" y="1871556"/>
              <a:ext cx="271063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8AAACC-AFF8-4840-BE51-EA930B02EC23}"/>
                </a:ext>
              </a:extLst>
            </p:cNvPr>
            <p:cNvCxnSpPr/>
            <p:nvPr/>
          </p:nvCxnSpPr>
          <p:spPr>
            <a:xfrm>
              <a:off x="237500" y="2295754"/>
              <a:ext cx="271063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1B0E8E-FC83-476B-95E3-93E5E59AF181}"/>
                </a:ext>
              </a:extLst>
            </p:cNvPr>
            <p:cNvCxnSpPr/>
            <p:nvPr/>
          </p:nvCxnSpPr>
          <p:spPr>
            <a:xfrm>
              <a:off x="237500" y="2702986"/>
              <a:ext cx="271063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562BA1-945F-4730-B0D9-1CD8D62A6DA9}"/>
                </a:ext>
              </a:extLst>
            </p:cNvPr>
            <p:cNvCxnSpPr/>
            <p:nvPr/>
          </p:nvCxnSpPr>
          <p:spPr>
            <a:xfrm>
              <a:off x="237500" y="3097491"/>
              <a:ext cx="271063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A28254-BE59-45DA-B1CA-9FD1EAE98DF2}"/>
                </a:ext>
              </a:extLst>
            </p:cNvPr>
            <p:cNvCxnSpPr/>
            <p:nvPr/>
          </p:nvCxnSpPr>
          <p:spPr>
            <a:xfrm>
              <a:off x="237500" y="3500480"/>
              <a:ext cx="2710632" cy="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BABADA-AA24-4978-8E55-BCDB1CBA0CB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61" y="618754"/>
              <a:ext cx="0" cy="3280239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5120E1-C3AD-44CC-B17C-0AEF20C4EBD8}"/>
                </a:ext>
              </a:extLst>
            </p:cNvPr>
            <p:cNvCxnSpPr>
              <a:cxnSpLocks/>
            </p:cNvCxnSpPr>
            <p:nvPr/>
          </p:nvCxnSpPr>
          <p:spPr>
            <a:xfrm>
              <a:off x="1392735" y="618754"/>
              <a:ext cx="0" cy="3280239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BFF8A8-D36B-4FBE-8454-E0EFB7C7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126600" y="618754"/>
              <a:ext cx="0" cy="3280239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EBFBCCC-AF90-452A-B1FC-96553423834E}"/>
                </a:ext>
              </a:extLst>
            </p:cNvPr>
            <p:cNvSpPr/>
            <p:nvPr/>
          </p:nvSpPr>
          <p:spPr>
            <a:xfrm>
              <a:off x="3018833" y="148050"/>
              <a:ext cx="2782804" cy="453501"/>
            </a:xfrm>
            <a:prstGeom prst="roundRect">
              <a:avLst>
                <a:gd name="adj" fmla="val 10094"/>
              </a:avLst>
            </a:prstGeom>
            <a:solidFill>
              <a:srgbClr val="CC3300"/>
            </a:solidFill>
            <a:ln w="635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DF65B2A-5E06-4424-853F-F82AC992E0A4}"/>
                </a:ext>
              </a:extLst>
            </p:cNvPr>
            <p:cNvSpPr/>
            <p:nvPr/>
          </p:nvSpPr>
          <p:spPr>
            <a:xfrm>
              <a:off x="3018833" y="572093"/>
              <a:ext cx="2782804" cy="1723662"/>
            </a:xfrm>
            <a:prstGeom prst="roundRect">
              <a:avLst>
                <a:gd name="adj" fmla="val 3312"/>
              </a:avLst>
            </a:prstGeom>
            <a:solidFill>
              <a:schemeClr val="bg1"/>
            </a:solidFill>
            <a:ln w="63500"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22" name="Partial Circle 21">
              <a:extLst>
                <a:ext uri="{FF2B5EF4-FFF2-40B4-BE49-F238E27FC236}">
                  <a16:creationId xmlns:a16="http://schemas.microsoft.com/office/drawing/2014/main" id="{3A9B19D3-0F35-4FED-B830-045582E9C942}"/>
                </a:ext>
              </a:extLst>
            </p:cNvPr>
            <p:cNvSpPr/>
            <p:nvPr/>
          </p:nvSpPr>
          <p:spPr>
            <a:xfrm>
              <a:off x="3264167" y="1062985"/>
              <a:ext cx="914400" cy="914400"/>
            </a:xfrm>
            <a:prstGeom prst="pie">
              <a:avLst>
                <a:gd name="adj1" fmla="val 0"/>
                <a:gd name="adj2" fmla="val 1517773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Partial Circle 22">
              <a:extLst>
                <a:ext uri="{FF2B5EF4-FFF2-40B4-BE49-F238E27FC236}">
                  <a16:creationId xmlns:a16="http://schemas.microsoft.com/office/drawing/2014/main" id="{2F26D77D-D021-4BDE-8803-AE0573A73322}"/>
                </a:ext>
              </a:extLst>
            </p:cNvPr>
            <p:cNvSpPr/>
            <p:nvPr/>
          </p:nvSpPr>
          <p:spPr>
            <a:xfrm>
              <a:off x="3322341" y="996113"/>
              <a:ext cx="914400" cy="914400"/>
            </a:xfrm>
            <a:prstGeom prst="pie">
              <a:avLst>
                <a:gd name="adj1" fmla="val 15132967"/>
                <a:gd name="adj2" fmla="val 137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0B9565-239D-4F30-82D5-AFFDC7262B38}"/>
                </a:ext>
              </a:extLst>
            </p:cNvPr>
            <p:cNvSpPr/>
            <p:nvPr/>
          </p:nvSpPr>
          <p:spPr>
            <a:xfrm>
              <a:off x="4547296" y="1118905"/>
              <a:ext cx="93945" cy="93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6CDD67-699B-41C8-B903-DD11B9C311BE}"/>
                </a:ext>
              </a:extLst>
            </p:cNvPr>
            <p:cNvSpPr/>
            <p:nvPr/>
          </p:nvSpPr>
          <p:spPr>
            <a:xfrm>
              <a:off x="4547296" y="1307735"/>
              <a:ext cx="93945" cy="93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0379D4-50D8-4D3E-A77D-068141115C63}"/>
                </a:ext>
              </a:extLst>
            </p:cNvPr>
            <p:cNvSpPr/>
            <p:nvPr/>
          </p:nvSpPr>
          <p:spPr>
            <a:xfrm>
              <a:off x="4547296" y="1496565"/>
              <a:ext cx="93945" cy="93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BC0F8A-E5C6-4922-921D-AA11EEA49FB9}"/>
                </a:ext>
              </a:extLst>
            </p:cNvPr>
            <p:cNvCxnSpPr/>
            <p:nvPr/>
          </p:nvCxnSpPr>
          <p:spPr>
            <a:xfrm>
              <a:off x="4759580" y="1154142"/>
              <a:ext cx="774170" cy="8603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45DEB2-8E05-41F2-B718-B745DA463999}"/>
                </a:ext>
              </a:extLst>
            </p:cNvPr>
            <p:cNvCxnSpPr/>
            <p:nvPr/>
          </p:nvCxnSpPr>
          <p:spPr>
            <a:xfrm>
              <a:off x="4759580" y="1356438"/>
              <a:ext cx="774170" cy="8603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BF818C-ACE7-4533-9EAC-01B8EA28B359}"/>
                </a:ext>
              </a:extLst>
            </p:cNvPr>
            <p:cNvCxnSpPr/>
            <p:nvPr/>
          </p:nvCxnSpPr>
          <p:spPr>
            <a:xfrm>
              <a:off x="4759580" y="1558734"/>
              <a:ext cx="774170" cy="8603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22D948-E1C5-4FF8-8976-663BD656521A}"/>
                </a:ext>
              </a:extLst>
            </p:cNvPr>
            <p:cNvSpPr/>
            <p:nvPr/>
          </p:nvSpPr>
          <p:spPr>
            <a:xfrm>
              <a:off x="3018833" y="2362282"/>
              <a:ext cx="2782804" cy="453501"/>
            </a:xfrm>
            <a:prstGeom prst="roundRect">
              <a:avLst>
                <a:gd name="adj" fmla="val 10094"/>
              </a:avLst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6DFC6EA-B0BA-4812-BF2F-BAE6C6E0A5C0}"/>
                </a:ext>
              </a:extLst>
            </p:cNvPr>
            <p:cNvSpPr/>
            <p:nvPr/>
          </p:nvSpPr>
          <p:spPr>
            <a:xfrm>
              <a:off x="3018833" y="2667751"/>
              <a:ext cx="2782804" cy="1231242"/>
            </a:xfrm>
            <a:prstGeom prst="roundRect">
              <a:avLst>
                <a:gd name="adj" fmla="val 6533"/>
              </a:avLst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89C1AD-736B-4113-9DEC-E03A34BA8EDD}"/>
                </a:ext>
              </a:extLst>
            </p:cNvPr>
            <p:cNvGrpSpPr/>
            <p:nvPr/>
          </p:nvGrpSpPr>
          <p:grpSpPr>
            <a:xfrm>
              <a:off x="129978" y="113643"/>
              <a:ext cx="8097179" cy="4467212"/>
              <a:chOff x="154403" y="118533"/>
              <a:chExt cx="11954936" cy="6595535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F6EDDBC-DF85-4B5C-B6DD-46A8D9C6CA04}"/>
                  </a:ext>
                </a:extLst>
              </p:cNvPr>
              <p:cNvSpPr/>
              <p:nvPr/>
            </p:nvSpPr>
            <p:spPr>
              <a:xfrm>
                <a:off x="206596" y="5732746"/>
                <a:ext cx="11902743" cy="981322"/>
              </a:xfrm>
              <a:prstGeom prst="roundRect">
                <a:avLst>
                  <a:gd name="adj" fmla="val 10094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19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7F0F3C09-5EED-4E0A-B650-497BB7EF459B}"/>
                  </a:ext>
                </a:extLst>
              </p:cNvPr>
              <p:cNvSpPr/>
              <p:nvPr/>
            </p:nvSpPr>
            <p:spPr>
              <a:xfrm>
                <a:off x="154403" y="118533"/>
                <a:ext cx="11954934" cy="6570134"/>
              </a:xfrm>
              <a:prstGeom prst="roundRect">
                <a:avLst>
                  <a:gd name="adj" fmla="val 2749"/>
                </a:avLst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19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DB5170-2DAF-4B84-9640-FE4FE55FE2A6}"/>
                </a:ext>
              </a:extLst>
            </p:cNvPr>
            <p:cNvCxnSpPr>
              <a:cxnSpLocks/>
            </p:cNvCxnSpPr>
            <p:nvPr/>
          </p:nvCxnSpPr>
          <p:spPr>
            <a:xfrm>
              <a:off x="3245420" y="3145998"/>
              <a:ext cx="228833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117AD5-C903-40DB-9D5E-16AEBF841F2F}"/>
                </a:ext>
              </a:extLst>
            </p:cNvPr>
            <p:cNvCxnSpPr>
              <a:cxnSpLocks/>
            </p:cNvCxnSpPr>
            <p:nvPr/>
          </p:nvCxnSpPr>
          <p:spPr>
            <a:xfrm>
              <a:off x="3245420" y="3337181"/>
              <a:ext cx="228833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70F56E-DFB8-4C04-BAF7-EF4BF29F11BD}"/>
                </a:ext>
              </a:extLst>
            </p:cNvPr>
            <p:cNvCxnSpPr>
              <a:cxnSpLocks/>
            </p:cNvCxnSpPr>
            <p:nvPr/>
          </p:nvCxnSpPr>
          <p:spPr>
            <a:xfrm>
              <a:off x="3245420" y="3500480"/>
              <a:ext cx="1251772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DA724B-A807-47DB-9536-86350C0ABC8B}"/>
                </a:ext>
              </a:extLst>
            </p:cNvPr>
            <p:cNvCxnSpPr>
              <a:cxnSpLocks/>
            </p:cNvCxnSpPr>
            <p:nvPr/>
          </p:nvCxnSpPr>
          <p:spPr>
            <a:xfrm>
              <a:off x="3245420" y="2947669"/>
              <a:ext cx="1696446" cy="0"/>
            </a:xfrm>
            <a:prstGeom prst="line">
              <a:avLst/>
            </a:prstGeom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8F1C5CA-0BDF-4051-8288-9C4D55F52CE2}"/>
                </a:ext>
              </a:extLst>
            </p:cNvPr>
            <p:cNvSpPr/>
            <p:nvPr/>
          </p:nvSpPr>
          <p:spPr>
            <a:xfrm>
              <a:off x="5872337" y="304713"/>
              <a:ext cx="2207299" cy="270399"/>
            </a:xfrm>
            <a:prstGeom prst="roundRect">
              <a:avLst>
                <a:gd name="adj" fmla="val 10094"/>
              </a:avLst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9648089-624D-47FD-A334-E3B6282B27C6}"/>
                </a:ext>
              </a:extLst>
            </p:cNvPr>
            <p:cNvSpPr/>
            <p:nvPr/>
          </p:nvSpPr>
          <p:spPr>
            <a:xfrm>
              <a:off x="5919976" y="390495"/>
              <a:ext cx="499961" cy="324076"/>
            </a:xfrm>
            <a:prstGeom prst="roundRect">
              <a:avLst>
                <a:gd name="adj" fmla="val 3852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65C48E5-6BD2-41A2-B81E-FD9341F3E0E4}"/>
                </a:ext>
              </a:extLst>
            </p:cNvPr>
            <p:cNvSpPr/>
            <p:nvPr/>
          </p:nvSpPr>
          <p:spPr>
            <a:xfrm>
              <a:off x="7046686" y="382238"/>
              <a:ext cx="499961" cy="324076"/>
            </a:xfrm>
            <a:prstGeom prst="roundRect">
              <a:avLst>
                <a:gd name="adj" fmla="val 3852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D33BB79-A839-4942-90AF-5FD9D4EEAD46}"/>
                </a:ext>
              </a:extLst>
            </p:cNvPr>
            <p:cNvSpPr/>
            <p:nvPr/>
          </p:nvSpPr>
          <p:spPr>
            <a:xfrm>
              <a:off x="7579674" y="383100"/>
              <a:ext cx="471262" cy="324076"/>
            </a:xfrm>
            <a:prstGeom prst="roundRect">
              <a:avLst>
                <a:gd name="adj" fmla="val 3852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8FF3D09-E7D7-427A-934F-69A728B86B91}"/>
                </a:ext>
              </a:extLst>
            </p:cNvPr>
            <p:cNvSpPr/>
            <p:nvPr/>
          </p:nvSpPr>
          <p:spPr>
            <a:xfrm>
              <a:off x="5872337" y="572093"/>
              <a:ext cx="2207299" cy="3300462"/>
            </a:xfrm>
            <a:prstGeom prst="roundRect">
              <a:avLst>
                <a:gd name="adj" fmla="val 3852"/>
              </a:avLst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4B5A049-012D-4F04-B77D-9A70D7F4F0E7}"/>
                </a:ext>
              </a:extLst>
            </p:cNvPr>
            <p:cNvSpPr/>
            <p:nvPr/>
          </p:nvSpPr>
          <p:spPr>
            <a:xfrm>
              <a:off x="6476025" y="382238"/>
              <a:ext cx="499961" cy="324076"/>
            </a:xfrm>
            <a:prstGeom prst="roundRect">
              <a:avLst>
                <a:gd name="adj" fmla="val 3852"/>
              </a:avLst>
            </a:pr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E8D6F5-519F-44D1-92C3-2D8D4118FC9F}"/>
                </a:ext>
              </a:extLst>
            </p:cNvPr>
            <p:cNvSpPr/>
            <p:nvPr/>
          </p:nvSpPr>
          <p:spPr>
            <a:xfrm>
              <a:off x="6247758" y="1013951"/>
              <a:ext cx="250521" cy="2505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CFE519-FB39-4D67-9934-3F591F10A98D}"/>
                </a:ext>
              </a:extLst>
            </p:cNvPr>
            <p:cNvSpPr/>
            <p:nvPr/>
          </p:nvSpPr>
          <p:spPr>
            <a:xfrm>
              <a:off x="6524840" y="1013951"/>
              <a:ext cx="250521" cy="2505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D62D840-3428-47CF-A8FA-60050DA49296}"/>
                </a:ext>
              </a:extLst>
            </p:cNvPr>
            <p:cNvSpPr/>
            <p:nvPr/>
          </p:nvSpPr>
          <p:spPr>
            <a:xfrm>
              <a:off x="6813806" y="1013951"/>
              <a:ext cx="250521" cy="250521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96BEE9-13BF-4ADC-B396-83630A41D3D3}"/>
                </a:ext>
              </a:extLst>
            </p:cNvPr>
            <p:cNvSpPr/>
            <p:nvPr/>
          </p:nvSpPr>
          <p:spPr>
            <a:xfrm>
              <a:off x="7102772" y="1013950"/>
              <a:ext cx="250521" cy="2505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CBF560-4E2A-48CA-B292-139C5B6CF136}"/>
                </a:ext>
              </a:extLst>
            </p:cNvPr>
            <p:cNvSpPr/>
            <p:nvPr/>
          </p:nvSpPr>
          <p:spPr>
            <a:xfrm>
              <a:off x="7413901" y="1013948"/>
              <a:ext cx="56086" cy="2505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88A01D-5399-4180-A410-8EAE9D51C274}"/>
                </a:ext>
              </a:extLst>
            </p:cNvPr>
            <p:cNvSpPr/>
            <p:nvPr/>
          </p:nvSpPr>
          <p:spPr>
            <a:xfrm>
              <a:off x="7540687" y="1013949"/>
              <a:ext cx="194961" cy="2505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C3B363F-28DB-4708-9483-2DB3AA12B913}"/>
                </a:ext>
              </a:extLst>
            </p:cNvPr>
            <p:cNvSpPr/>
            <p:nvPr/>
          </p:nvSpPr>
          <p:spPr>
            <a:xfrm>
              <a:off x="349250" y="4014807"/>
              <a:ext cx="154782" cy="1547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3AAF41A-D3D1-4F69-A1CE-B34C268FD02E}"/>
                </a:ext>
              </a:extLst>
            </p:cNvPr>
            <p:cNvSpPr/>
            <p:nvPr/>
          </p:nvSpPr>
          <p:spPr>
            <a:xfrm>
              <a:off x="526027" y="4014807"/>
              <a:ext cx="154782" cy="1547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716F937-8818-499A-A27F-97B86F57AE00}"/>
                </a:ext>
              </a:extLst>
            </p:cNvPr>
            <p:cNvSpPr/>
            <p:nvPr/>
          </p:nvSpPr>
          <p:spPr>
            <a:xfrm>
              <a:off x="526027" y="4186792"/>
              <a:ext cx="154782" cy="1547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016EC8C-7A60-448C-809F-F0111FAC833A}"/>
                </a:ext>
              </a:extLst>
            </p:cNvPr>
            <p:cNvSpPr/>
            <p:nvPr/>
          </p:nvSpPr>
          <p:spPr>
            <a:xfrm>
              <a:off x="349250" y="4188633"/>
              <a:ext cx="154782" cy="15478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2ED2B2C-C602-43B7-A1E1-B8574680BD66}"/>
                </a:ext>
              </a:extLst>
            </p:cNvPr>
            <p:cNvSpPr/>
            <p:nvPr/>
          </p:nvSpPr>
          <p:spPr>
            <a:xfrm>
              <a:off x="6247758" y="1384091"/>
              <a:ext cx="1487890" cy="310485"/>
            </a:xfrm>
            <a:prstGeom prst="roundRect">
              <a:avLst/>
            </a:prstGeom>
            <a:noFill/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50E26A8-9F78-45A6-862F-1767A9F3CD48}"/>
                </a:ext>
              </a:extLst>
            </p:cNvPr>
            <p:cNvSpPr/>
            <p:nvPr/>
          </p:nvSpPr>
          <p:spPr>
            <a:xfrm>
              <a:off x="8626516" y="2399716"/>
              <a:ext cx="3286084" cy="268036"/>
            </a:xfrm>
            <a:prstGeom prst="roundRect">
              <a:avLst>
                <a:gd name="adj" fmla="val 10094"/>
              </a:avLst>
            </a:prstGeom>
            <a:solidFill>
              <a:srgbClr val="0070C0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41E43D3-583A-46E1-B189-4688C82694E2}"/>
                </a:ext>
              </a:extLst>
            </p:cNvPr>
            <p:cNvSpPr/>
            <p:nvPr/>
          </p:nvSpPr>
          <p:spPr>
            <a:xfrm>
              <a:off x="8626516" y="2667751"/>
              <a:ext cx="3311484" cy="1440699"/>
            </a:xfrm>
            <a:prstGeom prst="roundRect">
              <a:avLst>
                <a:gd name="adj" fmla="val 10094"/>
              </a:avLst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8FBFB35-D35D-4DC7-A67A-55A08E5791D1}"/>
                </a:ext>
              </a:extLst>
            </p:cNvPr>
            <p:cNvSpPr/>
            <p:nvPr/>
          </p:nvSpPr>
          <p:spPr>
            <a:xfrm>
              <a:off x="8465551" y="4186792"/>
              <a:ext cx="3611921" cy="394061"/>
            </a:xfrm>
            <a:prstGeom prst="roundRect">
              <a:avLst>
                <a:gd name="adj" fmla="val 1009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00173CA-274D-46A7-9E23-C4E08F34ADC0}"/>
                </a:ext>
              </a:extLst>
            </p:cNvPr>
            <p:cNvSpPr/>
            <p:nvPr/>
          </p:nvSpPr>
          <p:spPr>
            <a:xfrm>
              <a:off x="8465551" y="2230397"/>
              <a:ext cx="3611921" cy="2333253"/>
            </a:xfrm>
            <a:prstGeom prst="roundRect">
              <a:avLst>
                <a:gd name="adj" fmla="val 2749"/>
              </a:avLst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3AD6CA1-873E-43E0-9D7A-3ABEB304142D}"/>
                </a:ext>
              </a:extLst>
            </p:cNvPr>
            <p:cNvCxnSpPr/>
            <p:nvPr/>
          </p:nvCxnSpPr>
          <p:spPr>
            <a:xfrm>
              <a:off x="9662319" y="2702986"/>
              <a:ext cx="0" cy="13816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7E848B-D50E-46F1-A88D-F7CB918529D7}"/>
                </a:ext>
              </a:extLst>
            </p:cNvPr>
            <p:cNvCxnSpPr>
              <a:cxnSpLocks/>
            </p:cNvCxnSpPr>
            <p:nvPr/>
          </p:nvCxnSpPr>
          <p:spPr>
            <a:xfrm>
              <a:off x="8974137" y="2702986"/>
              <a:ext cx="0" cy="138165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F80BF2-7DEB-4DFC-AC5D-E059ECF9560F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25" y="2894013"/>
              <a:ext cx="183356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EE08872-4630-4588-A34D-615D3CE32335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25" y="2998788"/>
              <a:ext cx="183356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1D80185-3973-4551-8DC9-EA02F86B4C6A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25" y="3097491"/>
              <a:ext cx="183356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5BB5A7-A167-4098-86BF-F2228D18BF35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25" y="3201194"/>
              <a:ext cx="183356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E183D6F-38E0-4B9F-95BF-480A288AA09E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25" y="3308351"/>
              <a:ext cx="183356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BD0476-8ADD-4E6A-8151-30DC8414AC50}"/>
                </a:ext>
              </a:extLst>
            </p:cNvPr>
            <p:cNvCxnSpPr>
              <a:cxnSpLocks/>
            </p:cNvCxnSpPr>
            <p:nvPr/>
          </p:nvCxnSpPr>
          <p:spPr>
            <a:xfrm>
              <a:off x="8721725" y="3415507"/>
              <a:ext cx="183356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6FF19D-5FFA-4029-91F9-E27FC78DA760}"/>
                </a:ext>
              </a:extLst>
            </p:cNvPr>
            <p:cNvCxnSpPr>
              <a:cxnSpLocks/>
            </p:cNvCxnSpPr>
            <p:nvPr/>
          </p:nvCxnSpPr>
          <p:spPr>
            <a:xfrm>
              <a:off x="8974137" y="2894013"/>
              <a:ext cx="688182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E381CA5-F710-43DF-B9A1-C4B613E70003}"/>
                </a:ext>
              </a:extLst>
            </p:cNvPr>
            <p:cNvCxnSpPr>
              <a:cxnSpLocks/>
            </p:cNvCxnSpPr>
            <p:nvPr/>
          </p:nvCxnSpPr>
          <p:spPr>
            <a:xfrm>
              <a:off x="8974137" y="3097491"/>
              <a:ext cx="688182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C73261-84EC-4E52-90E1-D6D558A600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4137" y="3303589"/>
              <a:ext cx="688182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0D8E9F-5104-419C-87D1-FCD95E3CED8D}"/>
                </a:ext>
              </a:extLst>
            </p:cNvPr>
            <p:cNvCxnSpPr>
              <a:cxnSpLocks/>
            </p:cNvCxnSpPr>
            <p:nvPr/>
          </p:nvCxnSpPr>
          <p:spPr>
            <a:xfrm>
              <a:off x="8974137" y="3495718"/>
              <a:ext cx="688182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A1983C-6459-42AF-9801-21F71AA908EA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2767807"/>
              <a:ext cx="550068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9FF5C16-623F-472C-BA32-B6DD691273D5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2834482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20454B9-198E-4FA2-884F-856DF8AB2BFF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2967832"/>
              <a:ext cx="550068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09CF9F-BE3D-42F2-89D3-EBBCBE3DA760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3034507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56EF0D-2154-47EE-AC28-B5B3F3496E7F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3174574"/>
              <a:ext cx="550068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2F55E4-EFE3-440B-BC1B-8ED98C0767EC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3241249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190AC7E-5209-4857-894B-54A0779390D0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3372644"/>
              <a:ext cx="550068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61DD75-5CCB-4E6F-8ED8-2D9DA53EB9B7}"/>
                </a:ext>
              </a:extLst>
            </p:cNvPr>
            <p:cNvCxnSpPr>
              <a:cxnSpLocks/>
            </p:cNvCxnSpPr>
            <p:nvPr/>
          </p:nvCxnSpPr>
          <p:spPr>
            <a:xfrm>
              <a:off x="9021763" y="3439319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A7D5663-2A72-4340-B829-1C9DCA45EF9E}"/>
                </a:ext>
              </a:extLst>
            </p:cNvPr>
            <p:cNvCxnSpPr>
              <a:cxnSpLocks/>
            </p:cNvCxnSpPr>
            <p:nvPr/>
          </p:nvCxnSpPr>
          <p:spPr>
            <a:xfrm>
              <a:off x="9662319" y="2894013"/>
              <a:ext cx="2250281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D4BE94-459A-4344-99B4-E7652687F315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2998788"/>
              <a:ext cx="1054893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EA7C05C-B80A-4A2F-9B45-3FF0B1497451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065463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107900-B423-4FF3-9DAD-7E4DA010191E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117850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99A2A27-CB0C-4056-8F76-A26DDFB68F5C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174574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F850495-AB2C-4FF6-BB16-F08464FFD3B9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303589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91C88C5-6E75-4F54-9A57-ABDC54574F02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415507"/>
              <a:ext cx="1485899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C88172A-0EC6-44C4-A1B6-2E70C0927524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475038"/>
              <a:ext cx="1485899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4BE0DB9-7E11-4455-A373-D6EC243AB202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536951"/>
              <a:ext cx="1485899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53EC446-C423-4FF3-8823-2F9B97FE7B7C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603626"/>
              <a:ext cx="757237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BF04303-F5DF-47FC-9DDD-495ADEB3449F}"/>
                </a:ext>
              </a:extLst>
            </p:cNvPr>
            <p:cNvCxnSpPr>
              <a:cxnSpLocks/>
            </p:cNvCxnSpPr>
            <p:nvPr/>
          </p:nvCxnSpPr>
          <p:spPr>
            <a:xfrm>
              <a:off x="9750426" y="3736976"/>
              <a:ext cx="440531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221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4C6F-D6C3-4FC6-912B-26F19CEAFFD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297F-2B4D-4BFC-842F-E3F382B45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ECD429-DAAE-4E7E-BC69-B6C477963DD5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13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8" y="220934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4E52EE-66C9-4197-AF73-CA86D2264AFD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33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ECD429-DAAE-4E7E-BC69-B6C477963DD5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4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34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1037585" y="1749425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96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1704335" y="2145444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91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1939285" y="2040714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56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2328805" y="2111347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6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2514482" y="2382713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12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3032890" y="2618557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37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3476717" y="2556831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7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71" y="22383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0E1DDD-2896-4D7B-BE1B-6E613F53A71D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73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3792480" y="2513289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35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4168775" y="2513894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9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4342946" y="2647585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95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4897497" y="2913832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688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5486283" y="294286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5880100" y="2895372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34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6489818" y="2838689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28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6679746" y="3105782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96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7013575" y="3215983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680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7202261" y="3299594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0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514" y="2165803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4CCB8C-4C77-4428-9146-307B5E29FE52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480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7759818" y="349540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13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8290831" y="3538942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41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8871403" y="3641815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386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83453A18-B21B-40C9-BCF2-A7545C87F4AA}"/>
              </a:ext>
            </a:extLst>
          </p:cNvPr>
          <p:cNvSpPr/>
          <p:nvPr/>
        </p:nvSpPr>
        <p:spPr>
          <a:xfrm>
            <a:off x="1037585" y="171006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78DFBB29-8B34-4C02-A7BD-24CDFB723695}"/>
              </a:ext>
            </a:extLst>
          </p:cNvPr>
          <p:cNvSpPr/>
          <p:nvPr/>
        </p:nvSpPr>
        <p:spPr>
          <a:xfrm>
            <a:off x="2328805" y="204058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Freeform: Shape 362">
            <a:extLst>
              <a:ext uri="{FF2B5EF4-FFF2-40B4-BE49-F238E27FC236}">
                <a16:creationId xmlns:a16="http://schemas.microsoft.com/office/drawing/2014/main" id="{3E493647-0630-498F-98E9-7FAD6ABA7897}"/>
              </a:ext>
            </a:extLst>
          </p:cNvPr>
          <p:cNvSpPr/>
          <p:nvPr/>
        </p:nvSpPr>
        <p:spPr>
          <a:xfrm>
            <a:off x="4168775" y="249872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6C7DC342-B531-4E11-8FF3-B8463CEBE2B4}"/>
              </a:ext>
            </a:extLst>
          </p:cNvPr>
          <p:cNvSpPr/>
          <p:nvPr/>
        </p:nvSpPr>
        <p:spPr>
          <a:xfrm>
            <a:off x="6489818" y="291383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5" name="Freeform: Shape 364">
            <a:extLst>
              <a:ext uri="{FF2B5EF4-FFF2-40B4-BE49-F238E27FC236}">
                <a16:creationId xmlns:a16="http://schemas.microsoft.com/office/drawing/2014/main" id="{26A63BAB-E9A0-458E-A151-B05C5CD355E1}"/>
              </a:ext>
            </a:extLst>
          </p:cNvPr>
          <p:cNvSpPr/>
          <p:nvPr/>
        </p:nvSpPr>
        <p:spPr>
          <a:xfrm>
            <a:off x="9245718" y="3685357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287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D5404F-DBC0-4B6A-9153-1BF47C850D77}"/>
              </a:ext>
            </a:extLst>
          </p:cNvPr>
          <p:cNvSpPr/>
          <p:nvPr/>
        </p:nvSpPr>
        <p:spPr>
          <a:xfrm>
            <a:off x="9245718" y="3685357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6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824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ECD429-DAAE-4E7E-BC69-B6C477963DD5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148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371" y="22383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0E1DDD-2896-4D7B-BE1B-6E613F53A71D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814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514" y="2165803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4CCB8C-4C77-4428-9146-307B5E29FE52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60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85" y="23399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ED82AB4-4AC5-4482-879A-75DCC058DEEE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551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85" y="23399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ED82AB4-4AC5-4482-879A-75DCC058DEEE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6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43" y="2035174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C061D77-B385-4F16-8D94-6FBB97494900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283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7" y="2238374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6BA1F25-1CC0-4FF8-A84D-6CEF1B4E3229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653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3399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34ACFF-E0C0-43C2-AD56-A1FDD50DD493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754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85" y="2078716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FFA944-E9BB-4B70-88E0-8B89F09573EA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628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28" y="23399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BEFA2A-D8E1-4467-8F6D-F4013E4CE91B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109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8" y="220934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4E52EE-66C9-4197-AF73-CA86D2264AFD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852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72CDCBD-22EA-43E0-9257-2FF3BB41C712}"/>
              </a:ext>
            </a:extLst>
          </p:cNvPr>
          <p:cNvCxnSpPr/>
          <p:nvPr/>
        </p:nvCxnSpPr>
        <p:spPr>
          <a:xfrm flipV="1">
            <a:off x="888744" y="1018583"/>
            <a:ext cx="0" cy="251475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EAB976D-2015-4BA4-A3DA-0F6300E5EE50}"/>
              </a:ext>
            </a:extLst>
          </p:cNvPr>
          <p:cNvCxnSpPr>
            <a:cxnSpLocks/>
          </p:cNvCxnSpPr>
          <p:nvPr/>
        </p:nvCxnSpPr>
        <p:spPr>
          <a:xfrm flipV="1">
            <a:off x="1005999" y="1092056"/>
            <a:ext cx="176690" cy="204409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FE4B027-CE81-43C8-9B1C-78D4E1DCDF13}"/>
              </a:ext>
            </a:extLst>
          </p:cNvPr>
          <p:cNvCxnSpPr>
            <a:cxnSpLocks/>
          </p:cNvCxnSpPr>
          <p:nvPr/>
        </p:nvCxnSpPr>
        <p:spPr>
          <a:xfrm flipH="1" flipV="1">
            <a:off x="1017628" y="1504323"/>
            <a:ext cx="269608" cy="14564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34A5060-80F2-423D-9ACA-93CC59A8ECB4}"/>
              </a:ext>
            </a:extLst>
          </p:cNvPr>
          <p:cNvCxnSpPr>
            <a:cxnSpLocks/>
          </p:cNvCxnSpPr>
          <p:nvPr/>
        </p:nvCxnSpPr>
        <p:spPr>
          <a:xfrm flipH="1" flipV="1">
            <a:off x="566627" y="1105641"/>
            <a:ext cx="190767" cy="19985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C348042-1D30-4632-9E09-EB2C28240C8C}"/>
              </a:ext>
            </a:extLst>
          </p:cNvPr>
          <p:cNvCxnSpPr>
            <a:cxnSpLocks/>
          </p:cNvCxnSpPr>
          <p:nvPr/>
        </p:nvCxnSpPr>
        <p:spPr>
          <a:xfrm flipH="1">
            <a:off x="566627" y="1503825"/>
            <a:ext cx="182062" cy="11753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B232C4D-67ED-4261-A7CE-E795E551F3BB}"/>
              </a:ext>
            </a:extLst>
          </p:cNvPr>
          <p:cNvCxnSpPr/>
          <p:nvPr/>
        </p:nvCxnSpPr>
        <p:spPr>
          <a:xfrm flipV="1">
            <a:off x="888744" y="1562495"/>
            <a:ext cx="0" cy="251475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9ACB8D3-04ED-49FE-98F4-F6FCC89723D4}"/>
              </a:ext>
            </a:extLst>
          </p:cNvPr>
          <p:cNvCxnSpPr>
            <a:cxnSpLocks/>
          </p:cNvCxnSpPr>
          <p:nvPr/>
        </p:nvCxnSpPr>
        <p:spPr>
          <a:xfrm>
            <a:off x="1038399" y="1400658"/>
            <a:ext cx="304800" cy="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76EB5B0-F05D-466E-8C71-320A7764954F}"/>
              </a:ext>
            </a:extLst>
          </p:cNvPr>
          <p:cNvCxnSpPr>
            <a:cxnSpLocks/>
          </p:cNvCxnSpPr>
          <p:nvPr/>
        </p:nvCxnSpPr>
        <p:spPr>
          <a:xfrm>
            <a:off x="414227" y="1400658"/>
            <a:ext cx="304800" cy="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862FCB02-1C32-4BE7-8344-61D2D461DEF7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344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8" y="220934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74E52EE-66C9-4197-AF73-CA86D2264AFD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767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1085489" y="158574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793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1085489" y="158574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6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43" y="2035174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C061D77-B385-4F16-8D94-6FBB97494900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440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1361261" y="166734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137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1738632" y="1749425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1351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2056446" y="1848337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213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2272346" y="185507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409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2593475" y="1962615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862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2811189" y="2006157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670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3073364" y="2143612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183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F7EDA-1D73-4165-B9FC-227A370EB23F}"/>
              </a:ext>
            </a:extLst>
          </p:cNvPr>
          <p:cNvCxnSpPr>
            <a:cxnSpLocks/>
          </p:cNvCxnSpPr>
          <p:nvPr/>
        </p:nvCxnSpPr>
        <p:spPr>
          <a:xfrm>
            <a:off x="1117239" y="1585746"/>
            <a:ext cx="2310214" cy="55786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3369397" y="212092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300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3369397" y="212092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854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69F5F2E-A338-472A-BE8B-BFF74BFE487F}"/>
              </a:ext>
            </a:extLst>
          </p:cNvPr>
          <p:cNvCxnSpPr/>
          <p:nvPr/>
        </p:nvCxnSpPr>
        <p:spPr>
          <a:xfrm flipV="1">
            <a:off x="3450969" y="1756771"/>
            <a:ext cx="0" cy="251475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D489480-9756-4A1B-B89C-0D5B4DDB364D}"/>
              </a:ext>
            </a:extLst>
          </p:cNvPr>
          <p:cNvCxnSpPr>
            <a:cxnSpLocks/>
          </p:cNvCxnSpPr>
          <p:nvPr/>
        </p:nvCxnSpPr>
        <p:spPr>
          <a:xfrm flipV="1">
            <a:off x="3568224" y="1830244"/>
            <a:ext cx="176690" cy="204409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AC895C8-9856-44B8-B7A4-CBE4B93C03D2}"/>
              </a:ext>
            </a:extLst>
          </p:cNvPr>
          <p:cNvCxnSpPr>
            <a:cxnSpLocks/>
          </p:cNvCxnSpPr>
          <p:nvPr/>
        </p:nvCxnSpPr>
        <p:spPr>
          <a:xfrm>
            <a:off x="3600624" y="2138846"/>
            <a:ext cx="304800" cy="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E8AFA7A-6C30-4FA7-8949-38D010557E38}"/>
              </a:ext>
            </a:extLst>
          </p:cNvPr>
          <p:cNvCxnSpPr>
            <a:cxnSpLocks/>
          </p:cNvCxnSpPr>
          <p:nvPr/>
        </p:nvCxnSpPr>
        <p:spPr>
          <a:xfrm flipH="1" flipV="1">
            <a:off x="3579853" y="2242511"/>
            <a:ext cx="269608" cy="14564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9FFE6F9-33CD-4377-A60C-8450EED71BF5}"/>
              </a:ext>
            </a:extLst>
          </p:cNvPr>
          <p:cNvCxnSpPr>
            <a:cxnSpLocks/>
          </p:cNvCxnSpPr>
          <p:nvPr/>
        </p:nvCxnSpPr>
        <p:spPr>
          <a:xfrm flipH="1" flipV="1">
            <a:off x="3128852" y="1843829"/>
            <a:ext cx="190767" cy="19985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B0B7A24-AEF4-4BB7-B001-31C416AD5317}"/>
              </a:ext>
            </a:extLst>
          </p:cNvPr>
          <p:cNvCxnSpPr>
            <a:cxnSpLocks/>
          </p:cNvCxnSpPr>
          <p:nvPr/>
        </p:nvCxnSpPr>
        <p:spPr>
          <a:xfrm flipH="1">
            <a:off x="3128852" y="2242013"/>
            <a:ext cx="182062" cy="11753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AC783AD-4215-4D93-85B2-A017360BF3B2}"/>
              </a:ext>
            </a:extLst>
          </p:cNvPr>
          <p:cNvCxnSpPr/>
          <p:nvPr/>
        </p:nvCxnSpPr>
        <p:spPr>
          <a:xfrm flipV="1">
            <a:off x="3450969" y="2300683"/>
            <a:ext cx="0" cy="251475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485B46-2955-412D-8D14-BD35248CF9C7}"/>
              </a:ext>
            </a:extLst>
          </p:cNvPr>
          <p:cNvSpPr/>
          <p:nvPr/>
        </p:nvSpPr>
        <p:spPr>
          <a:xfrm>
            <a:off x="3369397" y="212092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A4096C-56D3-4B41-B8D1-F1EC9E82459E}"/>
              </a:ext>
            </a:extLst>
          </p:cNvPr>
          <p:cNvCxnSpPr>
            <a:cxnSpLocks/>
          </p:cNvCxnSpPr>
          <p:nvPr/>
        </p:nvCxnSpPr>
        <p:spPr>
          <a:xfrm>
            <a:off x="3006114" y="2140453"/>
            <a:ext cx="304800" cy="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6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57" y="2238374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6BA1F25-1CC0-4FF8-A84D-6CEF1B4E3229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910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138FEF8-AFF4-4715-8843-B18798E2231B}"/>
              </a:ext>
            </a:extLst>
          </p:cNvPr>
          <p:cNvSpPr/>
          <p:nvPr/>
        </p:nvSpPr>
        <p:spPr>
          <a:xfrm>
            <a:off x="3369397" y="212092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102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3418748" y="2138319"/>
            <a:ext cx="1494447" cy="320932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1E1EFE7-A4B4-4021-9821-722F470ADA19}"/>
              </a:ext>
            </a:extLst>
          </p:cNvPr>
          <p:cNvSpPr/>
          <p:nvPr/>
        </p:nvSpPr>
        <p:spPr>
          <a:xfrm>
            <a:off x="3369397" y="212092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770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3418748" y="2138319"/>
            <a:ext cx="3096352" cy="664941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79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3418748" y="2138319"/>
            <a:ext cx="4236007" cy="909681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87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3418748" y="2138319"/>
            <a:ext cx="5182225" cy="1112881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267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3418748" y="2138319"/>
            <a:ext cx="6601552" cy="1417681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89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4470400" y="2364161"/>
            <a:ext cx="5549900" cy="1191839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493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5584903" y="2603500"/>
            <a:ext cx="4435397" cy="952500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131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6176289" y="2730500"/>
            <a:ext cx="3844011" cy="825500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369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7299923" y="2971800"/>
            <a:ext cx="2720377" cy="584200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5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3399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34ACFF-E0C0-43C2-AD56-A1FDD50DD493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49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8778389" y="3289300"/>
            <a:ext cx="1241911" cy="266700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306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CF9CB6F-BC99-40DE-AD90-E3F4D69C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6E31-C603-4CC4-A692-FEBB3C476AE9}"/>
              </a:ext>
            </a:extLst>
          </p:cNvPr>
          <p:cNvCxnSpPr>
            <a:cxnSpLocks/>
          </p:cNvCxnSpPr>
          <p:nvPr/>
        </p:nvCxnSpPr>
        <p:spPr>
          <a:xfrm>
            <a:off x="8778389" y="3289300"/>
            <a:ext cx="1241911" cy="266700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739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543E97B-F101-48A6-A125-8DF92C51F2DD}"/>
              </a:ext>
            </a:extLst>
          </p:cNvPr>
          <p:cNvSpPr/>
          <p:nvPr/>
        </p:nvSpPr>
        <p:spPr>
          <a:xfrm>
            <a:off x="9909897" y="3513351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D0F61-B4DD-40EC-88F1-4CCB454A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18" y="1244539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2755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543E97B-F101-48A6-A125-8DF92C51F2DD}"/>
              </a:ext>
            </a:extLst>
          </p:cNvPr>
          <p:cNvSpPr/>
          <p:nvPr/>
        </p:nvSpPr>
        <p:spPr>
          <a:xfrm>
            <a:off x="9909897" y="3513351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01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485" y="2078716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FFA944-E9BB-4B70-88E0-8B89F09573EA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24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ll - Free music icons">
            <a:extLst>
              <a:ext uri="{FF2B5EF4-FFF2-40B4-BE49-F238E27FC236}">
                <a16:creationId xmlns:a16="http://schemas.microsoft.com/office/drawing/2014/main" id="{28D78F45-E83B-40D1-B312-C227B80E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428" y="2339975"/>
            <a:ext cx="2165804" cy="216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BEFA2A-D8E1-4467-8F6D-F4013E4CE91B}"/>
              </a:ext>
            </a:extLst>
          </p:cNvPr>
          <p:cNvSpPr/>
          <p:nvPr/>
        </p:nvSpPr>
        <p:spPr>
          <a:xfrm>
            <a:off x="821685" y="1348566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01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Custom</PresentationFormat>
  <Paragraphs>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Clayton</dc:creator>
  <cp:lastModifiedBy>Michael Clayton</cp:lastModifiedBy>
  <cp:revision>9</cp:revision>
  <dcterms:created xsi:type="dcterms:W3CDTF">2022-11-02T21:22:53Z</dcterms:created>
  <dcterms:modified xsi:type="dcterms:W3CDTF">2022-11-02T22:00:54Z</dcterms:modified>
</cp:coreProperties>
</file>