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6AEF-017F-44E0-922F-48CFD292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BE93-8008-44B9-BA85-BC23BFBD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33CB-14A4-4AF7-AED3-81CF7E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B367-C704-4DC0-BD6C-EB0D84B2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3FB0-8EBE-4BA9-9547-CD504E8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0FE-309D-4B19-83B3-9350198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18E6-31CF-4E7C-8128-FFA139F0B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B3EF-7161-4CC0-A18E-810D90C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87E5-D8E6-4F37-86F8-E6DC031E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3200-D800-44A2-832F-A5D4CABF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04623-EA2F-4E2C-AF2A-CF2CFF3D2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6D70-BFA7-4FDE-8918-0AE642955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FD88-33BB-44C7-A390-4211AD51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2078-25E7-446B-8D9C-2D0781A0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A540-6DF1-4436-968D-06572DDF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161B-B06D-4B3D-ABBC-02EDC576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901D-3C2A-4D0D-882D-424950DC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2282-220A-4E9B-97A7-7DA61D39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898-E75B-42E4-AFDC-9DEDB603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896D-FF84-43BA-A343-C2CC1795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0822-6250-45DB-866B-08B6A5B8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93D0-3795-40E5-BAB1-484A0A9E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7FFB-DF4B-492F-9FD4-A5236BED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BED4-D5AF-44D5-BEB3-222DA02A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AC67-BF43-4809-B288-D3CC653A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4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E468-9645-4B2A-8236-262BC7E1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00FC-88BE-4D07-B54D-68CAC756F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F7EDA-DCB0-456E-9515-4EF90333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CF6A-A6F3-4C18-AC13-5C208486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E54F-A48C-441F-BA58-E16849E3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E03E-7B08-4191-8F7F-CF4C54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D82D-D145-43C1-A7D9-6287848E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CC4D-7948-44DC-83D8-588CD4C3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F882-A83A-429D-94C5-C80434A4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CE68A-8F0C-400F-A4C1-06E63596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89AD0-691C-4650-A7BA-6934AC9B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16AE-367A-43E3-B2BA-63E4B459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B6215-0B99-4A60-A10F-5CFB20E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95B03-BB55-45E3-AADF-98432AD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D486-A7AD-4C60-B7E7-ED59389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41E27-B6D4-4B47-AF6E-3C38DB0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91E9-19BA-48E3-93D5-59770DE9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B3B71-9AFE-4F6B-8597-C77C2855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B93F-7D0F-4A78-ACC1-D5EFE2F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B29AF-0186-4F4D-BF95-88376EC5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5DA26-5995-427D-9B5D-E4DE624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8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2F4E-A2EE-45E8-A618-248002B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EBF5-41C3-4F94-8DA1-A08EC8EE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461C-3F7E-4521-9A9F-FFBDA581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150A3-F948-485E-A1B8-D4B9221B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92EA-F951-447E-A73A-85370825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79D8-DFB5-459E-8352-72A8EAD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BB7F-040E-4D4B-BA92-C113249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A6A6-A6EA-40EE-AAB5-E2BCA449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5B2E1-333C-4242-9024-F542AD5F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A1275-A22A-47A3-B0AA-633B11AC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ED42E-2643-4B18-9B94-F9E10559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2BD2-7C20-4C6F-B972-ECE7F3A0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58945-5D11-4E7C-BB7B-55CFA48C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17AD-0B4D-4F92-9FD6-0E105909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A43E-0EA1-4D90-B769-36EF1FA64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9213-09C4-4CBB-BC23-C159078DCC2F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F298-429D-4709-8EB4-C9F9B46D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3601-245B-4EB7-A73A-B7EC7E98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6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EBBAA7-A111-49F5-A5C4-752133DD3634}"/>
              </a:ext>
            </a:extLst>
          </p:cNvPr>
          <p:cNvSpPr/>
          <p:nvPr/>
        </p:nvSpPr>
        <p:spPr>
          <a:xfrm>
            <a:off x="2486416" y="2141950"/>
            <a:ext cx="7903923" cy="170353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9B510-DC1E-4382-8EF0-A243DC15F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9923" y="2379110"/>
            <a:ext cx="9144000" cy="1280329"/>
          </a:xfrm>
        </p:spPr>
        <p:txBody>
          <a:bodyPr>
            <a:normAutofit fontScale="90000"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Bauhaus 93" panose="04030905020B02020C02" pitchFamily="82" charset="0"/>
              </a:rPr>
              <a:t>F</a:t>
            </a:r>
            <a:r>
              <a:rPr lang="en-GB" sz="8800" b="1" dirty="0">
                <a:solidFill>
                  <a:srgbClr val="FFC000"/>
                </a:solidFill>
                <a:latin typeface="Bauhaus 93" panose="04030905020B02020C02" pitchFamily="82" charset="0"/>
              </a:rPr>
              <a:t>a</a:t>
            </a:r>
            <a:r>
              <a:rPr lang="en-GB" sz="8800" b="1" dirty="0">
                <a:solidFill>
                  <a:srgbClr val="92D050"/>
                </a:solidFill>
                <a:latin typeface="Bauhaus 93" panose="04030905020B02020C02" pitchFamily="82" charset="0"/>
              </a:rPr>
              <a:t>n</a:t>
            </a:r>
            <a:r>
              <a:rPr lang="en-GB" sz="8800" b="1" dirty="0">
                <a:solidFill>
                  <a:srgbClr val="00B050"/>
                </a:solidFill>
                <a:latin typeface="Bauhaus 93" panose="04030905020B02020C02" pitchFamily="82" charset="0"/>
              </a:rPr>
              <a:t>c</a:t>
            </a:r>
            <a:r>
              <a:rPr lang="en-GB" sz="8800" b="1" dirty="0">
                <a:solidFill>
                  <a:srgbClr val="0070C0"/>
                </a:solidFill>
                <a:latin typeface="Bauhaus 93" panose="04030905020B02020C02" pitchFamily="82" charset="0"/>
              </a:rPr>
              <a:t>y</a:t>
            </a:r>
            <a:r>
              <a:rPr lang="en-GB" sz="8800" dirty="0">
                <a:latin typeface="Arial Rounded MT Bold" panose="020F0704030504030204" pitchFamily="34" charset="0"/>
              </a:rPr>
              <a:t>Mouse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5F4C2-8C9C-48ED-8BF1-DA149036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82" y="2409589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Bauhaus 93</vt:lpstr>
      <vt:lpstr>Calibri</vt:lpstr>
      <vt:lpstr>Calibri Light</vt:lpstr>
      <vt:lpstr>Office Theme</vt:lpstr>
      <vt:lpstr>FancyMouse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FancyMouse</dc:title>
  <dc:creator>Michael Clayton</dc:creator>
  <cp:lastModifiedBy>Michael Clayton</cp:lastModifiedBy>
  <cp:revision>10</cp:revision>
  <dcterms:created xsi:type="dcterms:W3CDTF">2022-11-02T20:17:01Z</dcterms:created>
  <dcterms:modified xsi:type="dcterms:W3CDTF">2022-12-28T12:24:13Z</dcterms:modified>
</cp:coreProperties>
</file>