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44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44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44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44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44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44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44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44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41444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14444"/>
        </a:fontRef>
        <a:srgbClr val="41444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AE2"/>
          </a:solidFill>
        </a:fill>
      </a:tcStyle>
    </a:wholeTbl>
    <a:band2H>
      <a:tcTxStyle b="def" i="def"/>
      <a:tcStyle>
        <a:tcBdr/>
        <a:fill>
          <a:solidFill>
            <a:srgbClr val="E6ED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14444"/>
        </a:fontRef>
        <a:srgbClr val="41444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2"/>
          </a:solidFill>
        </a:fill>
      </a:tcStyle>
    </a:wholeTbl>
    <a:band2H>
      <a:tcTxStyle b="def" i="def"/>
      <a:tcStyle>
        <a:tcBdr/>
        <a:fill>
          <a:solidFill>
            <a:srgbClr val="E6F4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14444"/>
        </a:fontRef>
        <a:srgbClr val="41444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14444"/>
        </a:fontRef>
        <a:srgbClr val="41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14444"/>
        </a:fontRef>
        <a:srgbClr val="41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444"/>
              </a:solidFill>
              <a:prstDash val="solid"/>
              <a:round/>
            </a:ln>
          </a:top>
          <a:bottom>
            <a:ln w="25400" cap="flat">
              <a:solidFill>
                <a:srgbClr val="41444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444"/>
              </a:solidFill>
              <a:prstDash val="solid"/>
              <a:round/>
            </a:ln>
          </a:top>
          <a:bottom>
            <a:ln w="25400" cap="flat">
              <a:solidFill>
                <a:srgbClr val="41444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14444"/>
        </a:fontRef>
        <a:srgbClr val="41444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44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44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1444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14444"/>
        </a:fontRef>
        <a:srgbClr val="414444"/>
      </a:tcTxStyle>
      <a:tcStyle>
        <a:tcBdr>
          <a:left>
            <a:ln w="12700" cap="flat">
              <a:solidFill>
                <a:srgbClr val="414444"/>
              </a:solidFill>
              <a:prstDash val="solid"/>
              <a:round/>
            </a:ln>
          </a:left>
          <a:right>
            <a:ln w="12700" cap="flat">
              <a:solidFill>
                <a:srgbClr val="414444"/>
              </a:solidFill>
              <a:prstDash val="solid"/>
              <a:round/>
            </a:ln>
          </a:right>
          <a:top>
            <a:ln w="12700" cap="flat">
              <a:solidFill>
                <a:srgbClr val="414444"/>
              </a:solidFill>
              <a:prstDash val="solid"/>
              <a:round/>
            </a:ln>
          </a:top>
          <a:bottom>
            <a:ln w="12700" cap="flat">
              <a:solidFill>
                <a:srgbClr val="414444"/>
              </a:solidFill>
              <a:prstDash val="solid"/>
              <a:round/>
            </a:ln>
          </a:bottom>
          <a:insideH>
            <a:ln w="12700" cap="flat">
              <a:solidFill>
                <a:srgbClr val="414444"/>
              </a:solidFill>
              <a:prstDash val="solid"/>
              <a:round/>
            </a:ln>
          </a:insideH>
          <a:insideV>
            <a:ln w="12700" cap="flat">
              <a:solidFill>
                <a:srgbClr val="414444"/>
              </a:solidFill>
              <a:prstDash val="solid"/>
              <a:round/>
            </a:ln>
          </a:insideV>
        </a:tcBdr>
        <a:fill>
          <a:solidFill>
            <a:srgbClr val="41444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14444"/>
        </a:fontRef>
        <a:srgbClr val="414444"/>
      </a:tcTxStyle>
      <a:tcStyle>
        <a:tcBdr>
          <a:left>
            <a:ln w="12700" cap="flat">
              <a:solidFill>
                <a:srgbClr val="414444"/>
              </a:solidFill>
              <a:prstDash val="solid"/>
              <a:round/>
            </a:ln>
          </a:left>
          <a:right>
            <a:ln w="12700" cap="flat">
              <a:solidFill>
                <a:srgbClr val="414444"/>
              </a:solidFill>
              <a:prstDash val="solid"/>
              <a:round/>
            </a:ln>
          </a:right>
          <a:top>
            <a:ln w="12700" cap="flat">
              <a:solidFill>
                <a:srgbClr val="414444"/>
              </a:solidFill>
              <a:prstDash val="solid"/>
              <a:round/>
            </a:ln>
          </a:top>
          <a:bottom>
            <a:ln w="12700" cap="flat">
              <a:solidFill>
                <a:srgbClr val="414444"/>
              </a:solidFill>
              <a:prstDash val="solid"/>
              <a:round/>
            </a:ln>
          </a:bottom>
          <a:insideH>
            <a:ln w="12700" cap="flat">
              <a:solidFill>
                <a:srgbClr val="414444"/>
              </a:solidFill>
              <a:prstDash val="solid"/>
              <a:round/>
            </a:ln>
          </a:insideH>
          <a:insideV>
            <a:ln w="12700" cap="flat">
              <a:solidFill>
                <a:srgbClr val="414444"/>
              </a:solidFill>
              <a:prstDash val="solid"/>
              <a:round/>
            </a:ln>
          </a:insideV>
        </a:tcBdr>
        <a:fill>
          <a:solidFill>
            <a:srgbClr val="414444">
              <a:alpha val="20000"/>
            </a:srgbClr>
          </a:solidFill>
        </a:fill>
      </a:tcStyle>
    </a:firstCol>
    <a:lastRow>
      <a:tcTxStyle b="on" i="off">
        <a:fontRef idx="major">
          <a:srgbClr val="414444"/>
        </a:fontRef>
        <a:srgbClr val="414444"/>
      </a:tcTxStyle>
      <a:tcStyle>
        <a:tcBdr>
          <a:left>
            <a:ln w="12700" cap="flat">
              <a:solidFill>
                <a:srgbClr val="414444"/>
              </a:solidFill>
              <a:prstDash val="solid"/>
              <a:round/>
            </a:ln>
          </a:left>
          <a:right>
            <a:ln w="12700" cap="flat">
              <a:solidFill>
                <a:srgbClr val="414444"/>
              </a:solidFill>
              <a:prstDash val="solid"/>
              <a:round/>
            </a:ln>
          </a:right>
          <a:top>
            <a:ln w="50800" cap="flat">
              <a:solidFill>
                <a:srgbClr val="414444"/>
              </a:solidFill>
              <a:prstDash val="solid"/>
              <a:round/>
            </a:ln>
          </a:top>
          <a:bottom>
            <a:ln w="12700" cap="flat">
              <a:solidFill>
                <a:srgbClr val="414444"/>
              </a:solidFill>
              <a:prstDash val="solid"/>
              <a:round/>
            </a:ln>
          </a:bottom>
          <a:insideH>
            <a:ln w="12700" cap="flat">
              <a:solidFill>
                <a:srgbClr val="414444"/>
              </a:solidFill>
              <a:prstDash val="solid"/>
              <a:round/>
            </a:ln>
          </a:insideH>
          <a:insideV>
            <a:ln w="12700" cap="flat">
              <a:solidFill>
                <a:srgbClr val="41444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14444"/>
        </a:fontRef>
        <a:srgbClr val="414444"/>
      </a:tcTxStyle>
      <a:tcStyle>
        <a:tcBdr>
          <a:left>
            <a:ln w="12700" cap="flat">
              <a:solidFill>
                <a:srgbClr val="414444"/>
              </a:solidFill>
              <a:prstDash val="solid"/>
              <a:round/>
            </a:ln>
          </a:left>
          <a:right>
            <a:ln w="12700" cap="flat">
              <a:solidFill>
                <a:srgbClr val="414444"/>
              </a:solidFill>
              <a:prstDash val="solid"/>
              <a:round/>
            </a:ln>
          </a:right>
          <a:top>
            <a:ln w="12700" cap="flat">
              <a:solidFill>
                <a:srgbClr val="414444"/>
              </a:solidFill>
              <a:prstDash val="solid"/>
              <a:round/>
            </a:ln>
          </a:top>
          <a:bottom>
            <a:ln w="25400" cap="flat">
              <a:solidFill>
                <a:srgbClr val="414444"/>
              </a:solidFill>
              <a:prstDash val="solid"/>
              <a:round/>
            </a:ln>
          </a:bottom>
          <a:insideH>
            <a:ln w="12700" cap="flat">
              <a:solidFill>
                <a:srgbClr val="414444"/>
              </a:solidFill>
              <a:prstDash val="solid"/>
              <a:round/>
            </a:ln>
          </a:insideH>
          <a:insideV>
            <a:ln w="12700" cap="flat">
              <a:solidFill>
                <a:srgbClr val="41444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Testo"/>
          <p:cNvSpPr txBox="1"/>
          <p:nvPr>
            <p:ph type="title"/>
          </p:nvPr>
        </p:nvSpPr>
        <p:spPr>
          <a:xfrm>
            <a:off x="4185991" y="2545874"/>
            <a:ext cx="6996766" cy="1168412"/>
          </a:xfrm>
          <a:prstGeom prst="rect">
            <a:avLst/>
          </a:prstGeom>
        </p:spPr>
        <p:txBody>
          <a:bodyPr/>
          <a:lstStyle>
            <a:lvl1pPr>
              <a:lnSpc>
                <a:spcPct val="103022"/>
              </a:lnSpc>
              <a:defRPr b="0" sz="4400">
                <a:solidFill>
                  <a:srgbClr val="414444"/>
                </a:solidFill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3" name="Corpo livello uno…"/>
          <p:cNvSpPr txBox="1"/>
          <p:nvPr>
            <p:ph type="body" sz="quarter" idx="1"/>
          </p:nvPr>
        </p:nvSpPr>
        <p:spPr>
          <a:xfrm>
            <a:off x="4180427" y="4124400"/>
            <a:ext cx="5173787" cy="428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" name="Google Shape;21;p2"/>
          <p:cNvSpPr txBox="1"/>
          <p:nvPr>
            <p:ph type="body" sz="quarter" idx="13"/>
          </p:nvPr>
        </p:nvSpPr>
        <p:spPr>
          <a:xfrm>
            <a:off x="4179515" y="5546821"/>
            <a:ext cx="5173787" cy="30359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414444"/>
                </a:solidFill>
              </a:defRPr>
            </a:pPr>
          </a:p>
        </p:txBody>
      </p:sp>
      <p:sp>
        <p:nvSpPr>
          <p:cNvPr id="15" name="Google Shape;22;p2"/>
          <p:cNvSpPr txBox="1"/>
          <p:nvPr>
            <p:ph type="body" sz="quarter" idx="14"/>
          </p:nvPr>
        </p:nvSpPr>
        <p:spPr>
          <a:xfrm>
            <a:off x="4185991" y="4562466"/>
            <a:ext cx="5167677" cy="428314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pPr>
          </a:p>
        </p:txBody>
      </p:sp>
      <p:sp>
        <p:nvSpPr>
          <p:cNvPr id="16" name="Google Shape;23;p2"/>
          <p:cNvSpPr txBox="1"/>
          <p:nvPr>
            <p:ph type="body" sz="quarter" idx="15"/>
          </p:nvPr>
        </p:nvSpPr>
        <p:spPr>
          <a:xfrm>
            <a:off x="4179515" y="5857045"/>
            <a:ext cx="5173787" cy="30359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2000">
                <a:solidFill>
                  <a:srgbClr val="414444"/>
                </a:solidFill>
              </a:defRPr>
            </a:pPr>
          </a:p>
        </p:txBody>
      </p:sp>
      <p:sp>
        <p:nvSpPr>
          <p:cNvPr id="17" name="Google Shape;24;p2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44pt Title Case</a:t>
            </a:r>
          </a:p>
        </p:txBody>
      </p:sp>
      <p:sp>
        <p:nvSpPr>
          <p:cNvPr id="18" name="Google Shape;25;p2"/>
          <p:cNvSpPr txBox="1"/>
          <p:nvPr/>
        </p:nvSpPr>
        <p:spPr>
          <a:xfrm>
            <a:off x="-2375532" y="3652249"/>
            <a:ext cx="2329807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Affiliations 24pt sentence case</a:t>
            </a:r>
          </a:p>
        </p:txBody>
      </p:sp>
      <p:sp>
        <p:nvSpPr>
          <p:cNvPr id="19" name="Google Shape;26;p2"/>
          <p:cNvSpPr txBox="1"/>
          <p:nvPr/>
        </p:nvSpPr>
        <p:spPr>
          <a:xfrm>
            <a:off x="-2375532" y="5546821"/>
            <a:ext cx="2329807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20pt sentence case</a:t>
            </a:r>
          </a:p>
        </p:txBody>
      </p:sp>
      <p:sp>
        <p:nvSpPr>
          <p:cNvPr id="20" name="Google Shape;27;p2"/>
          <p:cNvSpPr txBox="1"/>
          <p:nvPr/>
        </p:nvSpPr>
        <p:spPr>
          <a:xfrm>
            <a:off x="4180427" y="6458895"/>
            <a:ext cx="385979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Confidential © Micro:bit Educational Foundation 2018 </a:t>
            </a:r>
          </a:p>
        </p:txBody>
      </p:sp>
      <p:pic>
        <p:nvPicPr>
          <p:cNvPr id="21" name="Google Shape;28;p2" descr="Google Shape;28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207" y="711200"/>
            <a:ext cx="2737637" cy="1382379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2;p1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© Micro:bit Educational Foundation 2018</a:t>
            </a:r>
          </a:p>
        </p:txBody>
      </p:sp>
      <p:sp>
        <p:nvSpPr>
          <p:cNvPr id="138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5EB13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9" name="Google Shape;14;p1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40pt Title Case</a:t>
            </a:r>
          </a:p>
        </p:txBody>
      </p:sp>
      <p:sp>
        <p:nvSpPr>
          <p:cNvPr id="140" name="Google Shape;15;p1"/>
          <p:cNvSpPr txBox="1"/>
          <p:nvPr/>
        </p:nvSpPr>
        <p:spPr>
          <a:xfrm>
            <a:off x="-2172349" y="1484783"/>
            <a:ext cx="2126625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Bullets 24pt sentence case</a:t>
            </a:r>
          </a:p>
        </p:txBody>
      </p:sp>
      <p:sp>
        <p:nvSpPr>
          <p:cNvPr id="141" name="Google Shape;16;p1"/>
          <p:cNvSpPr txBox="1"/>
          <p:nvPr/>
        </p:nvSpPr>
        <p:spPr>
          <a:xfrm>
            <a:off x="-2409395" y="1806681"/>
            <a:ext cx="236367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Sub-bullets 20pt sentence case</a:t>
            </a:r>
          </a:p>
        </p:txBody>
      </p:sp>
      <p:pic>
        <p:nvPicPr>
          <p:cNvPr id="142" name="Google Shape;17;p1" descr="Google Shape;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44" name="Corpo livello uno…"/>
          <p:cNvSpPr txBox="1"/>
          <p:nvPr>
            <p:ph type="body" sz="quarter" idx="1"/>
          </p:nvPr>
        </p:nvSpPr>
        <p:spPr>
          <a:xfrm>
            <a:off x="817325" y="1433175"/>
            <a:ext cx="3119190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 algn="ctr">
              <a:buClrTx/>
              <a:buSzTx/>
              <a:buFontTx/>
              <a:buNone/>
            </a:lvl1pPr>
            <a:lvl2pPr marL="914400" indent="-344424" algn="ctr">
              <a:buClrTx/>
              <a:buFontTx/>
            </a:lvl2pPr>
            <a:lvl3pPr marL="1371600" indent="-344424" algn="ctr">
              <a:buClrTx/>
              <a:buFontTx/>
            </a:lvl3pPr>
            <a:lvl4pPr marL="228600" indent="1371600" algn="ctr">
              <a:buClrTx/>
              <a:buSzTx/>
              <a:buFontTx/>
              <a:buNone/>
            </a:lvl4pPr>
            <a:lvl5pPr marL="2286000" indent="-344422" algn="ctr">
              <a:buClrTx/>
              <a:buFontTx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45" name="Google Shape;66;p12"/>
          <p:cNvSpPr txBox="1"/>
          <p:nvPr>
            <p:ph type="body" sz="quarter" idx="13"/>
          </p:nvPr>
        </p:nvSpPr>
        <p:spPr>
          <a:xfrm>
            <a:off x="4334164" y="1433175"/>
            <a:ext cx="3119189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 algn="ctr">
              <a:buClrTx/>
              <a:buSzTx/>
              <a:buFontTx/>
              <a:buNone/>
            </a:pPr>
          </a:p>
        </p:txBody>
      </p:sp>
      <p:sp>
        <p:nvSpPr>
          <p:cNvPr id="146" name="Google Shape;67;p12"/>
          <p:cNvSpPr txBox="1"/>
          <p:nvPr>
            <p:ph type="body" sz="quarter" idx="14"/>
          </p:nvPr>
        </p:nvSpPr>
        <p:spPr>
          <a:xfrm>
            <a:off x="7841133" y="1433175"/>
            <a:ext cx="3119189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 algn="ctr">
              <a:buClrTx/>
              <a:buSzTx/>
              <a:buFontTx/>
              <a:buNone/>
            </a:pPr>
          </a:p>
        </p:txBody>
      </p:sp>
      <p:sp>
        <p:nvSpPr>
          <p:cNvPr id="147" name="Google Shape;68;p12"/>
          <p:cNvSpPr/>
          <p:nvPr>
            <p:ph type="pic" sz="quarter" idx="15"/>
          </p:nvPr>
        </p:nvSpPr>
        <p:spPr>
          <a:xfrm>
            <a:off x="4333271" y="2379534"/>
            <a:ext cx="3119189" cy="2880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8" name="Google Shape;69;p12"/>
          <p:cNvSpPr/>
          <p:nvPr>
            <p:ph type="pic" sz="quarter" idx="16"/>
          </p:nvPr>
        </p:nvSpPr>
        <p:spPr>
          <a:xfrm>
            <a:off x="818560" y="2379534"/>
            <a:ext cx="3119190" cy="2880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9" name="Google Shape;70;p12"/>
          <p:cNvSpPr/>
          <p:nvPr>
            <p:ph type="pic" sz="quarter" idx="17"/>
          </p:nvPr>
        </p:nvSpPr>
        <p:spPr>
          <a:xfrm>
            <a:off x="7841157" y="2379534"/>
            <a:ext cx="3119189" cy="2880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2;p1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© Micro:bit Educational Foundation 2018</a:t>
            </a:r>
          </a:p>
        </p:txBody>
      </p:sp>
      <p:sp>
        <p:nvSpPr>
          <p:cNvPr id="157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5EB13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Google Shape;14;p1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40pt Title Case</a:t>
            </a:r>
          </a:p>
        </p:txBody>
      </p:sp>
      <p:sp>
        <p:nvSpPr>
          <p:cNvPr id="159" name="Google Shape;15;p1"/>
          <p:cNvSpPr txBox="1"/>
          <p:nvPr/>
        </p:nvSpPr>
        <p:spPr>
          <a:xfrm>
            <a:off x="-2172349" y="1484783"/>
            <a:ext cx="2126625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Bullets 24pt sentence case</a:t>
            </a:r>
          </a:p>
        </p:txBody>
      </p:sp>
      <p:sp>
        <p:nvSpPr>
          <p:cNvPr id="160" name="Google Shape;16;p1"/>
          <p:cNvSpPr txBox="1"/>
          <p:nvPr/>
        </p:nvSpPr>
        <p:spPr>
          <a:xfrm>
            <a:off x="-2409395" y="1806681"/>
            <a:ext cx="236367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Sub-bullets 20pt sentence case</a:t>
            </a:r>
          </a:p>
        </p:txBody>
      </p:sp>
      <p:pic>
        <p:nvPicPr>
          <p:cNvPr id="161" name="Google Shape;17;p1" descr="Google Shape;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63" name="Google Shape;73;p13"/>
          <p:cNvSpPr/>
          <p:nvPr>
            <p:ph type="pic" sz="half" idx="13"/>
          </p:nvPr>
        </p:nvSpPr>
        <p:spPr>
          <a:xfrm>
            <a:off x="5897035" y="1553123"/>
            <a:ext cx="5066744" cy="425060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Corpo livello uno…"/>
          <p:cNvSpPr txBox="1"/>
          <p:nvPr>
            <p:ph type="body" sz="half" idx="1"/>
          </p:nvPr>
        </p:nvSpPr>
        <p:spPr>
          <a:xfrm>
            <a:off x="817331" y="1433175"/>
            <a:ext cx="4929483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5pPr marL="2286000" indent="-344422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2;p1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© Micro:bit Educational Foundation 2018</a:t>
            </a:r>
          </a:p>
        </p:txBody>
      </p:sp>
      <p:sp>
        <p:nvSpPr>
          <p:cNvPr id="172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5EB13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3" name="Google Shape;14;p1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40pt Title Case</a:t>
            </a:r>
          </a:p>
        </p:txBody>
      </p:sp>
      <p:sp>
        <p:nvSpPr>
          <p:cNvPr id="174" name="Google Shape;15;p1"/>
          <p:cNvSpPr txBox="1"/>
          <p:nvPr/>
        </p:nvSpPr>
        <p:spPr>
          <a:xfrm>
            <a:off x="-2172349" y="1484783"/>
            <a:ext cx="2126625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Bullets 24pt sentence case</a:t>
            </a:r>
          </a:p>
        </p:txBody>
      </p:sp>
      <p:sp>
        <p:nvSpPr>
          <p:cNvPr id="175" name="Google Shape;16;p1"/>
          <p:cNvSpPr txBox="1"/>
          <p:nvPr/>
        </p:nvSpPr>
        <p:spPr>
          <a:xfrm>
            <a:off x="-2409395" y="1806681"/>
            <a:ext cx="236367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Sub-bullets 20pt sentence case</a:t>
            </a:r>
          </a:p>
        </p:txBody>
      </p:sp>
      <p:pic>
        <p:nvPicPr>
          <p:cNvPr id="176" name="Google Shape;17;p1" descr="Google Shape;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78" name="Corpo livello uno…"/>
          <p:cNvSpPr txBox="1"/>
          <p:nvPr>
            <p:ph type="body" sz="half" idx="1"/>
          </p:nvPr>
        </p:nvSpPr>
        <p:spPr>
          <a:xfrm>
            <a:off x="817331" y="1433175"/>
            <a:ext cx="4545215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5pPr marL="2286000" indent="-344422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2;p1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© Micro:bit Educational Foundation 2018</a:t>
            </a:r>
          </a:p>
        </p:txBody>
      </p:sp>
      <p:sp>
        <p:nvSpPr>
          <p:cNvPr id="186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5EB13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7" name="Google Shape;14;p1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40pt Title Case</a:t>
            </a:r>
          </a:p>
        </p:txBody>
      </p:sp>
      <p:sp>
        <p:nvSpPr>
          <p:cNvPr id="188" name="Google Shape;15;p1"/>
          <p:cNvSpPr txBox="1"/>
          <p:nvPr/>
        </p:nvSpPr>
        <p:spPr>
          <a:xfrm>
            <a:off x="-2172349" y="1484783"/>
            <a:ext cx="2126625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Bullets 24pt sentence case</a:t>
            </a:r>
          </a:p>
        </p:txBody>
      </p:sp>
      <p:sp>
        <p:nvSpPr>
          <p:cNvPr id="189" name="Google Shape;16;p1"/>
          <p:cNvSpPr txBox="1"/>
          <p:nvPr/>
        </p:nvSpPr>
        <p:spPr>
          <a:xfrm>
            <a:off x="-2409395" y="1806681"/>
            <a:ext cx="236367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Sub-bullets 20pt sentence case</a:t>
            </a:r>
          </a:p>
        </p:txBody>
      </p:sp>
      <p:pic>
        <p:nvPicPr>
          <p:cNvPr id="190" name="Google Shape;17;p1" descr="Google Shape;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14444"/>
                </a:solidFill>
              </a:defRPr>
            </a:lvl1pPr>
          </a:lstStyle>
          <a:p>
            <a:pPr/>
            <a:r>
              <a:t>Titolo Testo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vider slide">
    <p:bg>
      <p:bgPr>
        <a:solidFill>
          <a:srgbClr val="5EB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rpo livello uno…"/>
          <p:cNvSpPr txBox="1"/>
          <p:nvPr>
            <p:ph type="body" sz="half" idx="1"/>
          </p:nvPr>
        </p:nvSpPr>
        <p:spPr>
          <a:xfrm>
            <a:off x="0" y="2794000"/>
            <a:ext cx="12188825" cy="1794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 algn="ctr">
              <a:lnSpc>
                <a:spcPct val="103685"/>
              </a:lnSpc>
              <a:buClrTx/>
              <a:buSzTx/>
              <a:buFontTx/>
              <a:buNone/>
              <a:defRPr sz="5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1467102" indent="-877821" algn="ctr">
              <a:lnSpc>
                <a:spcPct val="103685"/>
              </a:lnSpc>
              <a:buClrTx/>
              <a:buSzPts val="5400"/>
              <a:buFontTx/>
              <a:defRPr sz="5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924302" indent="-877821" algn="ctr">
              <a:lnSpc>
                <a:spcPct val="103685"/>
              </a:lnSpc>
              <a:buClrTx/>
              <a:buSzPts val="5400"/>
              <a:buFontTx/>
              <a:defRPr sz="5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381502" indent="-877821" algn="ctr">
              <a:lnSpc>
                <a:spcPct val="103685"/>
              </a:lnSpc>
              <a:buClrTx/>
              <a:buSzPts val="5400"/>
              <a:buFontTx/>
              <a:defRPr sz="5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9334" indent="-646366" algn="ctr">
              <a:lnSpc>
                <a:spcPct val="103685"/>
              </a:lnSpc>
              <a:buClrTx/>
              <a:buSzPts val="5400"/>
              <a:buFontTx/>
              <a:defRPr sz="5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99" name="Google Shape;83;p16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Confidential © Micro:bit Educational Foundation 2018 </a:t>
            </a:r>
          </a:p>
        </p:txBody>
      </p:sp>
      <p:sp>
        <p:nvSpPr>
          <p:cNvPr id="200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1" name="Google Shape;85;p16"/>
          <p:cNvSpPr txBox="1"/>
          <p:nvPr/>
        </p:nvSpPr>
        <p:spPr>
          <a:xfrm>
            <a:off x="-2172349" y="2957954"/>
            <a:ext cx="2126625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Text 54pt sentence case</a:t>
            </a:r>
          </a:p>
        </p:txBody>
      </p:sp>
      <p:pic>
        <p:nvPicPr>
          <p:cNvPr id="202" name="Google Shape;86;p16" descr="Google Shape;86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1660" y="6371506"/>
            <a:ext cx="804354" cy="383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arge quote">
    <p:bg>
      <p:bgPr>
        <a:solidFill>
          <a:srgbClr val="FACB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rpo livello uno…"/>
          <p:cNvSpPr txBox="1"/>
          <p:nvPr>
            <p:ph type="body" sz="half" idx="1"/>
          </p:nvPr>
        </p:nvSpPr>
        <p:spPr>
          <a:xfrm>
            <a:off x="767799" y="2294400"/>
            <a:ext cx="10576447" cy="2294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 algn="ctr">
              <a:lnSpc>
                <a:spcPct val="103685"/>
              </a:lnSpc>
              <a:buClrTx/>
              <a:buSzTx/>
              <a:buFontTx/>
              <a:buNone/>
              <a:defRPr sz="5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1467102" indent="-877821" algn="ctr">
              <a:lnSpc>
                <a:spcPct val="103685"/>
              </a:lnSpc>
              <a:buClrTx/>
              <a:buSzPts val="5400"/>
              <a:buFontTx/>
              <a:defRPr sz="5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924302" indent="-877821" algn="ctr">
              <a:lnSpc>
                <a:spcPct val="103685"/>
              </a:lnSpc>
              <a:buClrTx/>
              <a:buSzPts val="5400"/>
              <a:buFontTx/>
              <a:defRPr sz="5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2381502" indent="-877821" algn="ctr">
              <a:lnSpc>
                <a:spcPct val="103685"/>
              </a:lnSpc>
              <a:buClrTx/>
              <a:buSzPts val="5400"/>
              <a:buFontTx/>
              <a:defRPr sz="5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549334" indent="-646366" algn="ctr">
              <a:lnSpc>
                <a:spcPct val="103685"/>
              </a:lnSpc>
              <a:buClrTx/>
              <a:buSzPts val="5400"/>
              <a:buFontTx/>
              <a:defRPr sz="54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0" name="Google Shape;31;p3"/>
          <p:cNvSpPr txBox="1"/>
          <p:nvPr>
            <p:ph type="body" sz="quarter" idx="13"/>
          </p:nvPr>
        </p:nvSpPr>
        <p:spPr>
          <a:xfrm>
            <a:off x="2140242" y="3734399"/>
            <a:ext cx="7836359" cy="12192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 algn="ctr">
              <a:lnSpc>
                <a:spcPct val="233291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pP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3;p4"/>
          <p:cNvSpPr/>
          <p:nvPr>
            <p:ph type="pic" idx="13"/>
          </p:nvPr>
        </p:nvSpPr>
        <p:spPr>
          <a:xfrm>
            <a:off x="0" y="1"/>
            <a:ext cx="12188825" cy="686626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9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2;p1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© Micro:bit Educational Foundation 2018</a:t>
            </a:r>
          </a:p>
        </p:txBody>
      </p:sp>
      <p:sp>
        <p:nvSpPr>
          <p:cNvPr id="48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5EB13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9" name="Google Shape;14;p1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40pt Title Case</a:t>
            </a:r>
          </a:p>
        </p:txBody>
      </p:sp>
      <p:sp>
        <p:nvSpPr>
          <p:cNvPr id="50" name="Google Shape;15;p1"/>
          <p:cNvSpPr txBox="1"/>
          <p:nvPr/>
        </p:nvSpPr>
        <p:spPr>
          <a:xfrm>
            <a:off x="-2172349" y="1484783"/>
            <a:ext cx="2126625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Bullets 24pt sentence case</a:t>
            </a:r>
          </a:p>
        </p:txBody>
      </p:sp>
      <p:sp>
        <p:nvSpPr>
          <p:cNvPr id="51" name="Google Shape;16;p1"/>
          <p:cNvSpPr txBox="1"/>
          <p:nvPr/>
        </p:nvSpPr>
        <p:spPr>
          <a:xfrm>
            <a:off x="-2409395" y="1806681"/>
            <a:ext cx="236367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Sub-bullets 20pt sentence case</a:t>
            </a:r>
          </a:p>
        </p:txBody>
      </p:sp>
      <p:pic>
        <p:nvPicPr>
          <p:cNvPr id="52" name="Google Shape;17;p1" descr="Google Shape;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4" name="Google Shape;38;p5"/>
          <p:cNvSpPr/>
          <p:nvPr>
            <p:ph type="pic" idx="13"/>
          </p:nvPr>
        </p:nvSpPr>
        <p:spPr>
          <a:xfrm>
            <a:off x="815497" y="1433178"/>
            <a:ext cx="10128106" cy="4564985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Guest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2;p1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© Micro:bit Educational Foundation 2018</a:t>
            </a:r>
          </a:p>
        </p:txBody>
      </p:sp>
      <p:sp>
        <p:nvSpPr>
          <p:cNvPr id="62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5EB13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" name="Google Shape;14;p1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40pt Title Case</a:t>
            </a:r>
          </a:p>
        </p:txBody>
      </p:sp>
      <p:sp>
        <p:nvSpPr>
          <p:cNvPr id="64" name="Google Shape;15;p1"/>
          <p:cNvSpPr txBox="1"/>
          <p:nvPr/>
        </p:nvSpPr>
        <p:spPr>
          <a:xfrm>
            <a:off x="-2172349" y="1484783"/>
            <a:ext cx="2126625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Bullets 24pt sentence case</a:t>
            </a:r>
          </a:p>
        </p:txBody>
      </p:sp>
      <p:sp>
        <p:nvSpPr>
          <p:cNvPr id="65" name="Google Shape;16;p1"/>
          <p:cNvSpPr txBox="1"/>
          <p:nvPr/>
        </p:nvSpPr>
        <p:spPr>
          <a:xfrm>
            <a:off x="-2409395" y="1806681"/>
            <a:ext cx="236367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Sub-bullets 20pt sentence case</a:t>
            </a:r>
          </a:p>
        </p:txBody>
      </p:sp>
      <p:pic>
        <p:nvPicPr>
          <p:cNvPr id="66" name="Google Shape;17;p1" descr="Google Shape;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olo Testo"/>
          <p:cNvSpPr txBox="1"/>
          <p:nvPr>
            <p:ph type="title"/>
          </p:nvPr>
        </p:nvSpPr>
        <p:spPr>
          <a:xfrm>
            <a:off x="4109791" y="2630993"/>
            <a:ext cx="6996766" cy="1168412"/>
          </a:xfrm>
          <a:prstGeom prst="rect">
            <a:avLst/>
          </a:prstGeom>
        </p:spPr>
        <p:txBody>
          <a:bodyPr/>
          <a:lstStyle>
            <a:lvl1pPr>
              <a:lnSpc>
                <a:spcPct val="103022"/>
              </a:lnSpc>
              <a:defRPr b="0" sz="4400">
                <a:solidFill>
                  <a:srgbClr val="414444"/>
                </a:solidFill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68" name="Corpo livello uno…"/>
          <p:cNvSpPr txBox="1"/>
          <p:nvPr>
            <p:ph type="body" sz="quarter" idx="1"/>
          </p:nvPr>
        </p:nvSpPr>
        <p:spPr>
          <a:xfrm>
            <a:off x="4109791" y="4116258"/>
            <a:ext cx="5173787" cy="227443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414444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pic>
        <p:nvPicPr>
          <p:cNvPr id="69" name="Google Shape;45;p7" descr="Google Shape;45;p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207" y="711200"/>
            <a:ext cx="2737637" cy="1382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2;p1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© Micro:bit Educational Foundation 2018</a:t>
            </a:r>
          </a:p>
        </p:txBody>
      </p:sp>
      <p:sp>
        <p:nvSpPr>
          <p:cNvPr id="77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5EB13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" name="Google Shape;14;p1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40pt Title Case</a:t>
            </a:r>
          </a:p>
        </p:txBody>
      </p:sp>
      <p:sp>
        <p:nvSpPr>
          <p:cNvPr id="79" name="Google Shape;15;p1"/>
          <p:cNvSpPr txBox="1"/>
          <p:nvPr/>
        </p:nvSpPr>
        <p:spPr>
          <a:xfrm>
            <a:off x="-2172349" y="1484783"/>
            <a:ext cx="2126625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Bullets 24pt sentence case</a:t>
            </a:r>
          </a:p>
        </p:txBody>
      </p:sp>
      <p:sp>
        <p:nvSpPr>
          <p:cNvPr id="80" name="Google Shape;16;p1"/>
          <p:cNvSpPr txBox="1"/>
          <p:nvPr/>
        </p:nvSpPr>
        <p:spPr>
          <a:xfrm>
            <a:off x="-2409395" y="1806681"/>
            <a:ext cx="236367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Sub-bullets 20pt sentence case</a:t>
            </a:r>
          </a:p>
        </p:txBody>
      </p:sp>
      <p:pic>
        <p:nvPicPr>
          <p:cNvPr id="81" name="Google Shape;17;p1" descr="Google Shape;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83" name="Corpo livello uno…"/>
          <p:cNvSpPr txBox="1"/>
          <p:nvPr>
            <p:ph type="body" sz="half" idx="1"/>
          </p:nvPr>
        </p:nvSpPr>
        <p:spPr>
          <a:xfrm>
            <a:off x="817328" y="1433175"/>
            <a:ext cx="4798751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5pPr marL="2286000" indent="-344422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4" name="Google Shape;49;p8"/>
          <p:cNvSpPr txBox="1"/>
          <p:nvPr>
            <p:ph type="body" sz="half" idx="13"/>
          </p:nvPr>
        </p:nvSpPr>
        <p:spPr>
          <a:xfrm>
            <a:off x="6160613" y="1430866"/>
            <a:ext cx="4798751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2;p1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© Micro:bit Educational Foundation 2018</a:t>
            </a:r>
          </a:p>
        </p:txBody>
      </p:sp>
      <p:sp>
        <p:nvSpPr>
          <p:cNvPr id="92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5EB13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3" name="Google Shape;14;p1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40pt Title Case</a:t>
            </a:r>
          </a:p>
        </p:txBody>
      </p:sp>
      <p:sp>
        <p:nvSpPr>
          <p:cNvPr id="94" name="Google Shape;15;p1"/>
          <p:cNvSpPr txBox="1"/>
          <p:nvPr/>
        </p:nvSpPr>
        <p:spPr>
          <a:xfrm>
            <a:off x="-2172349" y="1484783"/>
            <a:ext cx="2126625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Bullets 24pt sentence case</a:t>
            </a:r>
          </a:p>
        </p:txBody>
      </p:sp>
      <p:sp>
        <p:nvSpPr>
          <p:cNvPr id="95" name="Google Shape;16;p1"/>
          <p:cNvSpPr txBox="1"/>
          <p:nvPr/>
        </p:nvSpPr>
        <p:spPr>
          <a:xfrm>
            <a:off x="-2409395" y="1806681"/>
            <a:ext cx="236367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Sub-bullets 20pt sentence case</a:t>
            </a:r>
          </a:p>
        </p:txBody>
      </p:sp>
      <p:pic>
        <p:nvPicPr>
          <p:cNvPr id="96" name="Google Shape;17;p1" descr="Google Shape;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Corpo livello uno…"/>
          <p:cNvSpPr txBox="1"/>
          <p:nvPr>
            <p:ph type="body" sz="quarter" idx="1"/>
          </p:nvPr>
        </p:nvSpPr>
        <p:spPr>
          <a:xfrm>
            <a:off x="817328" y="1433175"/>
            <a:ext cx="3119189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5pPr marL="2286000" indent="-344422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8" name="Google Shape;52;p9"/>
          <p:cNvSpPr txBox="1"/>
          <p:nvPr>
            <p:ph type="body" sz="quarter" idx="13"/>
          </p:nvPr>
        </p:nvSpPr>
        <p:spPr>
          <a:xfrm>
            <a:off x="4322610" y="1433175"/>
            <a:ext cx="3119190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99" name="Google Shape;53;p9"/>
          <p:cNvSpPr txBox="1"/>
          <p:nvPr>
            <p:ph type="body" sz="quarter" idx="14"/>
          </p:nvPr>
        </p:nvSpPr>
        <p:spPr>
          <a:xfrm>
            <a:off x="7830021" y="1433175"/>
            <a:ext cx="3119189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  <p:sp>
        <p:nvSpPr>
          <p:cNvPr id="10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2;p1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© Micro:bit Educational Foundation 2018</a:t>
            </a:r>
          </a:p>
        </p:txBody>
      </p:sp>
      <p:sp>
        <p:nvSpPr>
          <p:cNvPr id="108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5EB13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9" name="Google Shape;14;p1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40pt Title Case</a:t>
            </a:r>
          </a:p>
        </p:txBody>
      </p:sp>
      <p:sp>
        <p:nvSpPr>
          <p:cNvPr id="110" name="Google Shape;15;p1"/>
          <p:cNvSpPr txBox="1"/>
          <p:nvPr/>
        </p:nvSpPr>
        <p:spPr>
          <a:xfrm>
            <a:off x="-2172349" y="1484783"/>
            <a:ext cx="2126625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Bullets 24pt sentence case</a:t>
            </a:r>
          </a:p>
        </p:txBody>
      </p:sp>
      <p:sp>
        <p:nvSpPr>
          <p:cNvPr id="111" name="Google Shape;16;p1"/>
          <p:cNvSpPr txBox="1"/>
          <p:nvPr/>
        </p:nvSpPr>
        <p:spPr>
          <a:xfrm>
            <a:off x="-2409395" y="1806681"/>
            <a:ext cx="236367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Sub-bullets 20pt sentence case</a:t>
            </a:r>
          </a:p>
        </p:txBody>
      </p:sp>
      <p:pic>
        <p:nvPicPr>
          <p:cNvPr id="112" name="Google Shape;17;p1" descr="Google Shape;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Corpo livello uno…"/>
          <p:cNvSpPr txBox="1"/>
          <p:nvPr>
            <p:ph type="body" sz="quarter" idx="1"/>
          </p:nvPr>
        </p:nvSpPr>
        <p:spPr>
          <a:xfrm>
            <a:off x="817325" y="1433175"/>
            <a:ext cx="3119190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4pPr marL="0" indent="1600200">
              <a:buSzTx/>
              <a:buNone/>
            </a:lvl4pPr>
            <a:lvl5pPr marL="2286000" indent="-344422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14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15" name="Google Shape;58;p10"/>
          <p:cNvSpPr txBox="1"/>
          <p:nvPr>
            <p:ph type="body" sz="half" idx="13"/>
          </p:nvPr>
        </p:nvSpPr>
        <p:spPr>
          <a:xfrm>
            <a:off x="4320418" y="1433175"/>
            <a:ext cx="6635013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;p1"/>
          <p:cNvSpPr txBox="1"/>
          <p:nvPr/>
        </p:nvSpPr>
        <p:spPr>
          <a:xfrm>
            <a:off x="824149" y="6350894"/>
            <a:ext cx="385979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3333"/>
              </a:lnSpc>
              <a:defRPr sz="120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© Micro:bit Educational Foundation 2018</a:t>
            </a:r>
          </a:p>
        </p:txBody>
      </p:sp>
      <p:sp>
        <p:nvSpPr>
          <p:cNvPr id="123" name="Numero diapositiva"/>
          <p:cNvSpPr txBox="1"/>
          <p:nvPr>
            <p:ph type="sldNum" sz="quarter" idx="2"/>
          </p:nvPr>
        </p:nvSpPr>
        <p:spPr>
          <a:xfrm>
            <a:off x="411246" y="6350894"/>
            <a:ext cx="182217" cy="1778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83333"/>
              </a:lnSpc>
              <a:defRPr>
                <a:solidFill>
                  <a:srgbClr val="5EB130"/>
                </a:solidFill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" name="Google Shape;14;p1"/>
          <p:cNvSpPr txBox="1"/>
          <p:nvPr/>
        </p:nvSpPr>
        <p:spPr>
          <a:xfrm>
            <a:off x="-1782917" y="423332"/>
            <a:ext cx="1737192" cy="30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Title 40pt Title Case</a:t>
            </a:r>
          </a:p>
        </p:txBody>
      </p:sp>
      <p:sp>
        <p:nvSpPr>
          <p:cNvPr id="125" name="Google Shape;15;p1"/>
          <p:cNvSpPr txBox="1"/>
          <p:nvPr/>
        </p:nvSpPr>
        <p:spPr>
          <a:xfrm>
            <a:off x="-2172349" y="1484783"/>
            <a:ext cx="2126625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Bullets 24pt sentence case</a:t>
            </a:r>
          </a:p>
        </p:txBody>
      </p:sp>
      <p:sp>
        <p:nvSpPr>
          <p:cNvPr id="126" name="Google Shape;16;p1"/>
          <p:cNvSpPr txBox="1"/>
          <p:nvPr/>
        </p:nvSpPr>
        <p:spPr>
          <a:xfrm>
            <a:off x="-2409395" y="1806681"/>
            <a:ext cx="2363670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>
                <a:latin typeface="Cabin"/>
                <a:ea typeface="Cabin"/>
                <a:cs typeface="Cabin"/>
                <a:sym typeface="Cabin"/>
              </a:defRPr>
            </a:lvl1pPr>
          </a:lstStyle>
          <a:p>
            <a:pPr/>
            <a:r>
              <a:t>Sub-bullets 20pt sentence case</a:t>
            </a:r>
          </a:p>
        </p:txBody>
      </p:sp>
      <p:pic>
        <p:nvPicPr>
          <p:cNvPr id="127" name="Google Shape;17;p1" descr="Google Shape;17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29" name="Corpo livello uno…"/>
          <p:cNvSpPr txBox="1"/>
          <p:nvPr>
            <p:ph type="body" sz="quarter" idx="1"/>
          </p:nvPr>
        </p:nvSpPr>
        <p:spPr>
          <a:xfrm>
            <a:off x="7840174" y="1433175"/>
            <a:ext cx="3119190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4pPr marL="0" indent="1600200">
              <a:buSzTx/>
              <a:buNone/>
            </a:lvl4pPr>
            <a:lvl5pPr marL="2286000" indent="-344422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0" name="Google Shape;62;p11"/>
          <p:cNvSpPr txBox="1"/>
          <p:nvPr>
            <p:ph type="body" sz="half" idx="13"/>
          </p:nvPr>
        </p:nvSpPr>
        <p:spPr>
          <a:xfrm>
            <a:off x="816820" y="1433175"/>
            <a:ext cx="6635014" cy="45649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824412" y="358342"/>
            <a:ext cx="10133096" cy="558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pic>
        <p:nvPicPr>
          <p:cNvPr id="3" name="Google Shape;35;p4" descr="Google Shape;35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2991" y="6278355"/>
            <a:ext cx="912011" cy="46052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664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303333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664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303333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664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303333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664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303333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664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303333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664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303333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664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303333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664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303333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664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303333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4424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5EB130"/>
        </a:buClr>
        <a:buSzPts val="2400"/>
        <a:buFont typeface="Helvetica"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Questrial"/>
          <a:ea typeface="Questrial"/>
          <a:cs typeface="Questrial"/>
          <a:sym typeface="Questrial"/>
        </a:defRPr>
      </a:lvl1pPr>
      <a:lvl2pPr marL="979423" marR="0" indent="-39014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5EB130"/>
        </a:buClr>
        <a:buSzPts val="2400"/>
        <a:buFont typeface="Helvetica"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Questrial"/>
          <a:ea typeface="Questrial"/>
          <a:cs typeface="Questrial"/>
          <a:sym typeface="Questrial"/>
        </a:defRPr>
      </a:lvl2pPr>
      <a:lvl3pPr marL="1436623" marR="0" indent="-39014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5EB130"/>
        </a:buClr>
        <a:buSzPts val="2400"/>
        <a:buFont typeface="Helvetica"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Questrial"/>
          <a:ea typeface="Questrial"/>
          <a:cs typeface="Questrial"/>
          <a:sym typeface="Questrial"/>
        </a:defRPr>
      </a:lvl3pPr>
      <a:lvl4pPr marL="1893823" marR="0" indent="-39014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5EB130"/>
        </a:buClr>
        <a:buSzPts val="2400"/>
        <a:buFont typeface="Helvetica"/>
        <a:buChar char="▪"/>
        <a:tabLst/>
        <a:defRPr b="0" baseline="0" cap="none" i="0" spc="0" strike="noStrike" sz="2400" u="none">
          <a:solidFill>
            <a:srgbClr val="000000"/>
          </a:solidFill>
          <a:uFillTx/>
          <a:latin typeface="Questrial"/>
          <a:ea typeface="Questrial"/>
          <a:cs typeface="Questrial"/>
          <a:sym typeface="Questrial"/>
        </a:defRPr>
      </a:lvl4pPr>
      <a:lvl5pPr marL="2190241" marR="0" indent="-287273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5EB130"/>
        </a:buClr>
        <a:buSzPts val="2400"/>
        <a:buFont typeface="Helvetica"/>
        <a:buAutoNum type="arabicPeriod" startAt="1"/>
        <a:tabLst/>
        <a:defRPr b="0" baseline="0" cap="none" i="0" spc="0" strike="noStrike" sz="2400" u="none">
          <a:solidFill>
            <a:srgbClr val="000000"/>
          </a:solidFill>
          <a:uFillTx/>
          <a:latin typeface="Questrial"/>
          <a:ea typeface="Questrial"/>
          <a:cs typeface="Questrial"/>
          <a:sym typeface="Questrial"/>
        </a:defRPr>
      </a:lvl5pPr>
      <a:lvl6pPr marL="269875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5EB130"/>
        </a:buClr>
        <a:buSzPts val="2400"/>
        <a:buFont typeface="Helvetica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Questrial"/>
          <a:ea typeface="Questrial"/>
          <a:cs typeface="Questrial"/>
          <a:sym typeface="Questrial"/>
        </a:defRPr>
      </a:lvl6pPr>
      <a:lvl7pPr marL="315595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5EB130"/>
        </a:buClr>
        <a:buSzPts val="2400"/>
        <a:buFont typeface="Helvetica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Questrial"/>
          <a:ea typeface="Questrial"/>
          <a:cs typeface="Questrial"/>
          <a:sym typeface="Questrial"/>
        </a:defRPr>
      </a:lvl7pPr>
      <a:lvl8pPr marL="361315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5EB130"/>
        </a:buClr>
        <a:buSzPts val="2400"/>
        <a:buFont typeface="Helvetica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Questrial"/>
          <a:ea typeface="Questrial"/>
          <a:cs typeface="Questrial"/>
          <a:sym typeface="Questrial"/>
        </a:defRPr>
      </a:lvl8pPr>
      <a:lvl9pPr marL="4070350" marR="0" indent="-355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5EB130"/>
        </a:buClr>
        <a:buSzPts val="2400"/>
        <a:buFont typeface="Helvetica"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Questrial"/>
          <a:ea typeface="Questrial"/>
          <a:cs typeface="Questrial"/>
          <a:sym typeface="Quest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hyperlink" Target="https://microbit.org/do-your-bit/" TargetMode="External"/><Relationship Id="rId8" Type="http://schemas.openxmlformats.org/officeDocument/2006/relationships/image" Target="../media/image8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icrobit.org/" TargetMode="External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microbit.org/do-your-bit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5D40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91;p17"/>
          <p:cNvSpPr txBox="1"/>
          <p:nvPr/>
        </p:nvSpPr>
        <p:spPr>
          <a:xfrm>
            <a:off x="622724" y="1651026"/>
            <a:ext cx="11042888" cy="3883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sz="4400">
                <a:solidFill>
                  <a:srgbClr val="FFFFFF"/>
                </a:solidFill>
              </a:defRPr>
            </a:pPr>
          </a:p>
          <a:p>
            <a:pPr algn="ctr">
              <a:defRPr sz="4400">
                <a:solidFill>
                  <a:srgbClr val="FFFFFF"/>
                </a:solidFill>
              </a:defRPr>
            </a:pPr>
          </a:p>
          <a:p>
            <a:pPr algn="ctr">
              <a:defRPr sz="4400">
                <a:solidFill>
                  <a:srgbClr val="FFFFFF"/>
                </a:solidFill>
              </a:defRPr>
            </a:pPr>
          </a:p>
          <a:p>
            <a:pPr algn="ctr">
              <a:defRPr sz="4400">
                <a:solidFill>
                  <a:srgbClr val="FFFFFF"/>
                </a:solidFill>
              </a:defRPr>
            </a:pPr>
            <a:r>
              <a:t>Titolo</a:t>
            </a:r>
          </a:p>
          <a:p>
            <a:pPr algn="ctr">
              <a:defRPr sz="4400">
                <a:solidFill>
                  <a:srgbClr val="FFFFFF"/>
                </a:solidFill>
              </a:defRPr>
            </a:pPr>
          </a:p>
        </p:txBody>
      </p:sp>
      <p:pic>
        <p:nvPicPr>
          <p:cNvPr id="212" name="Google Shape;92;p17" descr="Google Shape;92;p17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 rot="911265">
            <a:off x="8931612" y="4664969"/>
            <a:ext cx="753723" cy="1035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Google Shape;93;p17" descr="Google Shape;93;p17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 rot="911265">
            <a:off x="6266676" y="5387309"/>
            <a:ext cx="753723" cy="1035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Google Shape;94;p17" descr="Google Shape;94;p17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 rot="911265">
            <a:off x="10482691" y="388267"/>
            <a:ext cx="753723" cy="1035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Google Shape;95;p17" descr="Google Shape;95;p17"/>
          <p:cNvPicPr>
            <a:picLocks noChangeAspect="1"/>
          </p:cNvPicPr>
          <p:nvPr/>
        </p:nvPicPr>
        <p:blipFill>
          <a:blip r:embed="rId3">
            <a:alphaModFix amt="5000"/>
            <a:extLst/>
          </a:blip>
          <a:stretch>
            <a:fillRect/>
          </a:stretch>
        </p:blipFill>
        <p:spPr>
          <a:xfrm rot="20431862">
            <a:off x="3274057" y="4901074"/>
            <a:ext cx="866232" cy="1119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Google Shape;96;p17" descr="Google Shape;96;p17"/>
          <p:cNvPicPr>
            <a:picLocks noChangeAspect="1"/>
          </p:cNvPicPr>
          <p:nvPr/>
        </p:nvPicPr>
        <p:blipFill>
          <a:blip r:embed="rId4">
            <a:alphaModFix amt="5000"/>
            <a:extLst/>
          </a:blip>
          <a:stretch>
            <a:fillRect/>
          </a:stretch>
        </p:blipFill>
        <p:spPr>
          <a:xfrm flipH="1" rot="19509410">
            <a:off x="837361" y="4940119"/>
            <a:ext cx="1033233" cy="612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oogle Shape;97;p17" descr="Google Shape;97;p17"/>
          <p:cNvPicPr>
            <a:picLocks noChangeAspect="1"/>
          </p:cNvPicPr>
          <p:nvPr/>
        </p:nvPicPr>
        <p:blipFill>
          <a:blip r:embed="rId5">
            <a:alphaModFix amt="5000"/>
            <a:extLst/>
          </a:blip>
          <a:stretch>
            <a:fillRect/>
          </a:stretch>
        </p:blipFill>
        <p:spPr>
          <a:xfrm rot="1801578">
            <a:off x="5441465" y="666434"/>
            <a:ext cx="830447" cy="642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Google Shape;98;p17" descr="Google Shape;98;p17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 rot="911265">
            <a:off x="378288" y="2249453"/>
            <a:ext cx="753724" cy="1035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Google Shape;99;p17" descr="Google Shape;99;p17"/>
          <p:cNvPicPr>
            <a:picLocks noChangeAspect="1"/>
          </p:cNvPicPr>
          <p:nvPr/>
        </p:nvPicPr>
        <p:blipFill>
          <a:blip r:embed="rId3">
            <a:alphaModFix amt="5000"/>
            <a:extLst/>
          </a:blip>
          <a:stretch>
            <a:fillRect/>
          </a:stretch>
        </p:blipFill>
        <p:spPr>
          <a:xfrm rot="20431862">
            <a:off x="1540735" y="271566"/>
            <a:ext cx="866233" cy="1119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oogle Shape;100;p17" descr="Google Shape;100;p1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33007" y="5306674"/>
            <a:ext cx="2737636" cy="13823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raphic 2" descr="Graphic 2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291441" y="1023373"/>
            <a:ext cx="7605940" cy="18220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30;p22"/>
          <p:cNvSpPr txBox="1"/>
          <p:nvPr/>
        </p:nvSpPr>
        <p:spPr>
          <a:xfrm>
            <a:off x="998399" y="645825"/>
            <a:ext cx="10585851" cy="219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L’ALGORITMO DI MICRO:BIT</a:t>
            </a:r>
            <a:r>
              <a:t> ESPRESSO A PAROLE</a:t>
            </a:r>
            <a:endParaRPr sz="3200">
              <a:solidFill>
                <a:srgbClr val="505555"/>
              </a:solidFill>
            </a:endParaRPr>
          </a:p>
          <a:p>
            <a:pPr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130;p22"/>
          <p:cNvSpPr txBox="1"/>
          <p:nvPr/>
        </p:nvSpPr>
        <p:spPr>
          <a:xfrm>
            <a:off x="998399" y="645825"/>
            <a:ext cx="10585851" cy="114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sz="4000"/>
            </a:lvl1pPr>
          </a:lstStyle>
          <a:p>
            <a:pPr/>
            <a:r>
              <a:t>EVENTI E VARIABILI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30;p22"/>
          <p:cNvSpPr txBox="1"/>
          <p:nvPr/>
        </p:nvSpPr>
        <p:spPr>
          <a:xfrm>
            <a:off x="1023799" y="518825"/>
            <a:ext cx="10585851" cy="313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INPUT, ELABORA, OUTPUT</a:t>
            </a:r>
          </a:p>
          <a:p>
            <a:pPr>
              <a:defRPr b="1" sz="4000"/>
            </a:pPr>
          </a:p>
          <a:p>
            <a:pPr>
              <a:defRPr sz="3200">
                <a:solidFill>
                  <a:srgbClr val="505555"/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</a:p>
        </p:txBody>
      </p:sp>
      <p:graphicFrame>
        <p:nvGraphicFramePr>
          <p:cNvPr id="245" name="Tabella"/>
          <p:cNvGraphicFramePr/>
          <p:nvPr/>
        </p:nvGraphicFramePr>
        <p:xfrm>
          <a:off x="2006600" y="2095500"/>
          <a:ext cx="7613055" cy="39288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533451"/>
                <a:gridCol w="2533451"/>
                <a:gridCol w="2533451"/>
              </a:tblGrid>
              <a:tr h="304793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7916"/>
                        </a:lnSpc>
                        <a:spcBef>
                          <a:spcPts val="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Input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Elabora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Output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97563">
                <a:tc>
                  <a:txBody>
                    <a:bodyPr/>
                    <a:lstStyle/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</a:tr>
              <a:tr h="597563">
                <a:tc>
                  <a:txBody>
                    <a:bodyPr/>
                    <a:lstStyle/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97563">
                <a:tc>
                  <a:txBody>
                    <a:bodyPr/>
                    <a:lstStyle/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3E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130;p22"/>
          <p:cNvSpPr txBox="1"/>
          <p:nvPr/>
        </p:nvSpPr>
        <p:spPr>
          <a:xfrm>
            <a:off x="998399" y="645825"/>
            <a:ext cx="10585851" cy="58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IL PROGRAMMA MAKECODE</a:t>
            </a: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36;p23"/>
          <p:cNvSpPr txBox="1"/>
          <p:nvPr/>
        </p:nvSpPr>
        <p:spPr>
          <a:xfrm>
            <a:off x="998399" y="645825"/>
            <a:ext cx="10585851" cy="407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I RISULTATI</a:t>
            </a:r>
          </a:p>
          <a:p>
            <a:pPr>
              <a:defRPr b="1" sz="4000"/>
            </a:p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Quando si può considerare il progetto concluso?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Il progetto ha risultati da analizzare, presentare, discutere in classe?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Valutazioni?</a:t>
            </a:r>
          </a:p>
          <a:p>
            <a:pPr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136;p23"/>
          <p:cNvSpPr txBox="1"/>
          <p:nvPr/>
        </p:nvSpPr>
        <p:spPr>
          <a:xfrm>
            <a:off x="998399" y="645825"/>
            <a:ext cx="10585851" cy="393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Licensing information</a:t>
            </a:r>
          </a:p>
          <a:p>
            <a:pPr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</a:p>
          <a:p>
            <a:pPr indent="114300">
              <a:defRPr sz="1600">
                <a:solidFill>
                  <a:srgbClr val="000000"/>
                </a:solidFill>
              </a:defRPr>
            </a:pPr>
            <a:r>
              <a:t>Published by the Micro:bit Educational Foundation</a:t>
            </a:r>
            <a:br/>
            <a:r>
              <a:rPr b="1"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microbit.org</a:t>
            </a:r>
            <a:r>
              <a:rPr b="1"/>
              <a:t> </a:t>
            </a:r>
            <a:r>
              <a:t>under the following Creative Commons licence:</a:t>
            </a:r>
          </a:p>
          <a:p>
            <a:pPr indent="114300">
              <a:defRPr sz="1600">
                <a:solidFill>
                  <a:srgbClr val="000000"/>
                </a:solidFill>
              </a:defRPr>
            </a:pPr>
            <a:r>
              <a:t>Attribution-ShareAlike 4.0 International (CC BY-SA 4.0)</a:t>
            </a:r>
          </a:p>
          <a:p>
            <a:pPr indent="114300">
              <a:defRPr sz="1600">
                <a:solidFill>
                  <a:srgbClr val="000000"/>
                </a:solidFill>
              </a:defRPr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3" invalidUrl="" action="" tgtFrame="" tooltip="" history="1" highlightClick="0" endSnd="0"/>
              </a:rPr>
              <a:t>https://creativecommons.org/licenses/by-sa/4.0/</a:t>
            </a:r>
            <a:r>
              <a:t> </a:t>
            </a:r>
          </a:p>
          <a:p>
            <a:pPr indent="114300">
              <a:defRPr sz="1600">
                <a:solidFill>
                  <a:srgbClr val="000000"/>
                </a:solidFill>
              </a:defRPr>
            </a:pPr>
          </a:p>
          <a:p>
            <a:pPr indent="114300">
              <a:defRPr sz="1600">
                <a:solidFill>
                  <a:srgbClr val="000000"/>
                </a:solidFill>
              </a:defRPr>
            </a:pPr>
          </a:p>
          <a:p>
            <a:pPr indent="114300">
              <a:defRPr sz="1600">
                <a:solidFill>
                  <a:srgbClr val="000000"/>
                </a:solidFill>
              </a:defRPr>
            </a:pPr>
          </a:p>
          <a:p>
            <a:pPr indent="114300">
              <a:defRPr sz="1600">
                <a:solidFill>
                  <a:srgbClr val="000000"/>
                </a:solidFill>
              </a:defRPr>
            </a:pP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4" invalidUrl="" action="" tgtFrame="" tooltip="" history="1" highlightClick="0" endSnd="0"/>
              </a:rPr>
              <a:t>https://microbit.org/do-your-bit/</a:t>
            </a:r>
            <a:r>
              <a:t> </a:t>
            </a:r>
          </a:p>
          <a:p>
            <a:pPr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06;p18"/>
          <p:cNvSpPr txBox="1"/>
          <p:nvPr/>
        </p:nvSpPr>
        <p:spPr>
          <a:xfrm>
            <a:off x="998399" y="645825"/>
            <a:ext cx="10585851" cy="454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IL CONTESTO</a:t>
            </a:r>
          </a:p>
          <a:p>
            <a:pPr>
              <a:defRPr b="1" sz="4000"/>
            </a:p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Descrivere il contesto della attività ed i suoi collegamenti con le discipline studiate a scuola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Far svolgere agli alunni ricerche sull’argomento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In classe vedere filmati e video sull’argomento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…….</a:t>
            </a:r>
          </a:p>
          <a:p>
            <a:pPr indent="457200"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06;p18"/>
          <p:cNvSpPr txBox="1"/>
          <p:nvPr/>
        </p:nvSpPr>
        <p:spPr>
          <a:xfrm>
            <a:off x="998399" y="645825"/>
            <a:ext cx="10585851" cy="307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COSA E DOVE</a:t>
            </a:r>
            <a:r>
              <a:t>?</a:t>
            </a:r>
          </a:p>
          <a:p>
            <a:pPr>
              <a:defRPr b="1" sz="4000"/>
            </a:pPr>
            <a:endParaRPr sz="3200">
              <a:solidFill>
                <a:srgbClr val="505555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All’interno del contesto/argomento: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Quali aspetti consideriamo?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Quale problema affrontiamo?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Dove? In classe? Nel bosco? In strada? A casa?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12;p19"/>
          <p:cNvSpPr txBox="1"/>
          <p:nvPr/>
        </p:nvSpPr>
        <p:spPr>
          <a:xfrm>
            <a:off x="998399" y="645825"/>
            <a:ext cx="10585851" cy="413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PERCHE’?</a:t>
            </a:r>
          </a:p>
          <a:p>
            <a:pPr>
              <a:defRPr b="1" sz="4000"/>
            </a:p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Perché abbiamo scelto certi aspetti?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Perché vogliamo risolvere un particolare problema?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Perchè il problema è importante?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……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>
              <a:defRPr sz="3200">
                <a:solidFill>
                  <a:srgbClr val="505555"/>
                </a:solidFill>
              </a:defRPr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18;p20"/>
          <p:cNvSpPr txBox="1"/>
          <p:nvPr/>
        </p:nvSpPr>
        <p:spPr>
          <a:xfrm>
            <a:off x="942824" y="601375"/>
            <a:ext cx="10585851" cy="4469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OBIETTIVI</a:t>
            </a:r>
          </a:p>
          <a:p>
            <a:pPr>
              <a:defRPr b="1" sz="4000"/>
            </a:p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Che risultati ci attendiamo?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Cosa possiamo imparare?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Competizione/gare?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Pura prova di verifica in classe?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  <a:r>
              <a:t> </a:t>
            </a:r>
          </a:p>
          <a:p>
            <a:pPr marL="228600" indent="533400">
              <a:lnSpc>
                <a:spcPct val="115000"/>
              </a:lnSpc>
              <a:defRPr sz="11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24;p21"/>
          <p:cNvSpPr txBox="1"/>
          <p:nvPr/>
        </p:nvSpPr>
        <p:spPr>
          <a:xfrm>
            <a:off x="998399" y="645825"/>
            <a:ext cx="10585851" cy="466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COME AFFRONTIAMO IL PROBLEMA IN CLASSE?</a:t>
            </a:r>
          </a:p>
          <a:p>
            <a:pPr>
              <a:defRPr b="1" sz="4000"/>
            </a:p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Tutti gli alunni svolgono la stessa attività o attività differenti?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Decidere: attività singola / a coppie / in gruppo</a:t>
            </a:r>
          </a:p>
          <a:p>
            <a:pPr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</a:p>
          <a:p>
            <a:pPr indent="457200"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130;p22"/>
          <p:cNvSpPr txBox="1"/>
          <p:nvPr/>
        </p:nvSpPr>
        <p:spPr>
          <a:xfrm>
            <a:off x="1023799" y="518825"/>
            <a:ext cx="10585851" cy="266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MICRO:BIT E TINKERING</a:t>
            </a:r>
          </a:p>
          <a:p>
            <a:pPr>
              <a:defRPr b="1" sz="4000"/>
            </a:pPr>
          </a:p>
          <a:p>
            <a:pPr marL="320842" indent="-320842">
              <a:buSzPct val="100000"/>
              <a:buChar char="•"/>
              <a:defRPr sz="3200">
                <a:solidFill>
                  <a:srgbClr val="000000"/>
                </a:solidFill>
              </a:defRPr>
            </a:pPr>
            <a:endParaRPr>
              <a:solidFill>
                <a:srgbClr val="505555"/>
              </a:solidFill>
            </a:endParaRPr>
          </a:p>
          <a:p>
            <a:pPr>
              <a:defRPr sz="3200">
                <a:solidFill>
                  <a:srgbClr val="505555"/>
                </a:solidFill>
                <a:latin typeface="Questrial"/>
                <a:ea typeface="Questrial"/>
                <a:cs typeface="Questrial"/>
                <a:sym typeface="Questrial"/>
              </a:defRPr>
            </a:pPr>
          </a:p>
        </p:txBody>
      </p:sp>
      <p:sp>
        <p:nvSpPr>
          <p:cNvPr id="234" name="Brainstorming e proposta di idee da sviluppare…"/>
          <p:cNvSpPr txBox="1"/>
          <p:nvPr/>
        </p:nvSpPr>
        <p:spPr>
          <a:xfrm>
            <a:off x="786589" y="1471602"/>
            <a:ext cx="10327641" cy="3837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Brainstorming e proposta di idee da sviluppare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Scelta del progetto da sviluppare sulla base </a:t>
            </a:r>
            <a:r>
              <a:t>della fattibilità e delle risorse disponibili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Scelta dei materiali: carta, cartone, legno, plastica, ecc…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Possiamo creare/costruire ciò che ci serve?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Proposta di progetto da parte del docente?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30;p22"/>
          <p:cNvSpPr txBox="1"/>
          <p:nvPr/>
        </p:nvSpPr>
        <p:spPr>
          <a:xfrm>
            <a:off x="1023799" y="518825"/>
            <a:ext cx="10585851" cy="397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LISTA DEI COMPONENTI</a:t>
            </a:r>
            <a:endParaRPr>
              <a:solidFill>
                <a:srgbClr val="000000"/>
              </a:solidFill>
            </a:endParaR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Micro:bit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Batterie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Componenti da costruire in classe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Componenti da acquistare</a:t>
            </a:r>
          </a:p>
          <a:p>
            <a:pPr>
              <a:defRPr sz="3200">
                <a:solidFill>
                  <a:srgbClr val="505555"/>
                </a:solidFill>
              </a:defRPr>
            </a:pP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30;p22"/>
          <p:cNvSpPr txBox="1"/>
          <p:nvPr/>
        </p:nvSpPr>
        <p:spPr>
          <a:xfrm>
            <a:off x="1023799" y="518825"/>
            <a:ext cx="10585851" cy="303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4000"/>
            </a:pPr>
            <a:r>
              <a:t>SCHEMA DEL PROGETTO</a:t>
            </a:r>
            <a:endParaRPr>
              <a:solidFill>
                <a:srgbClr val="000000"/>
              </a:solidFill>
            </a:endParaRPr>
          </a:p>
          <a:p>
            <a:pPr indent="25400">
              <a:defRPr sz="3200">
                <a:solidFill>
                  <a:srgbClr val="505555"/>
                </a:solidFill>
              </a:defRPr>
            </a:p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Disegni</a:t>
            </a: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t>Schemi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marL="457200" indent="-431800">
              <a:buClr>
                <a:srgbClr val="505555"/>
              </a:buClr>
              <a:buSzPts val="3200"/>
              <a:buFont typeface="Helvetica"/>
              <a:buChar char="●"/>
              <a:defRPr sz="3200">
                <a:solidFill>
                  <a:srgbClr val="505555"/>
                </a:solidFill>
              </a:defRPr>
            </a:pPr>
            <a:r>
              <a:rPr>
                <a:latin typeface="Questrial"/>
                <a:ea typeface="Questrial"/>
                <a:cs typeface="Questrial"/>
                <a:sym typeface="Questrial"/>
              </a:rPr>
              <a:t>Fotografia di parti o del prototipo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RM PPT template 2016_Confidential">
  <a:themeElements>
    <a:clrScheme name="ARM PPT template 2016_Confidential">
      <a:dk1>
        <a:srgbClr val="414444"/>
      </a:dk1>
      <a:lt1>
        <a:srgbClr val="FACB47"/>
      </a:lt1>
      <a:dk2>
        <a:srgbClr val="A7A7A7"/>
      </a:dk2>
      <a:lt2>
        <a:srgbClr val="535353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0000FF"/>
      </a:hlink>
      <a:folHlink>
        <a:srgbClr val="FF00FF"/>
      </a:folHlink>
    </a:clrScheme>
    <a:fontScheme name="ARM PPT template 2016_Confident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RM PPT template 2016_Confiden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1444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1444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RM PPT template 2016_Confidential">
  <a:themeElements>
    <a:clrScheme name="ARM PPT template 2016_Confid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0000FF"/>
      </a:hlink>
      <a:folHlink>
        <a:srgbClr val="FF00FF"/>
      </a:folHlink>
    </a:clrScheme>
    <a:fontScheme name="ARM PPT template 2016_Confidentia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ARM PPT template 2016_Confident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1444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41444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