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86" r:id="rId4"/>
    <p:sldId id="259" r:id="rId5"/>
    <p:sldId id="260" r:id="rId6"/>
    <p:sldId id="266" r:id="rId7"/>
    <p:sldId id="267" r:id="rId8"/>
    <p:sldId id="269" r:id="rId9"/>
    <p:sldId id="270" r:id="rId10"/>
    <p:sldId id="271" r:id="rId11"/>
    <p:sldId id="284" r:id="rId12"/>
    <p:sldId id="265" r:id="rId13"/>
    <p:sldId id="280" r:id="rId14"/>
    <p:sldId id="282" r:id="rId15"/>
    <p:sldId id="290" r:id="rId16"/>
    <p:sldId id="293" r:id="rId17"/>
    <p:sldId id="277" r:id="rId18"/>
    <p:sldId id="285" r:id="rId19"/>
    <p:sldId id="264" r:id="rId20"/>
    <p:sldId id="273" r:id="rId21"/>
    <p:sldId id="276" r:id="rId22"/>
    <p:sldId id="274" r:id="rId23"/>
    <p:sldId id="275" r:id="rId24"/>
    <p:sldId id="292" r:id="rId25"/>
    <p:sldId id="278" r:id="rId26"/>
    <p:sldId id="279" r:id="rId27"/>
    <p:sldId id="291" r:id="rId28"/>
    <p:sldId id="29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3DB440-48D1-3B19-DA78-3043C781118E}" name="Sheikh, Araaf (2024)" initials="SA" userId="S::znap077@live.rhul.ac.uk::f6fe5149-11a3-4276-811b-ade1e57f9d32" providerId="AD"/>
  <p188:author id="{A3DA7D58-E246-06AD-9E1B-626E82A60952}" name="Ho, Ka (2024)" initials="HK" userId="S::znap110@live.rhul.ac.uk::39b2395d-b6a0-4e68-b740-266dc90b705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76E513-CFC8-AAE7-909C-5E2E65DCEE30}" v="1" dt="2024-12-04T10:59:33.946"/>
    <p1510:client id="{493AA154-4F13-43C2-AF69-FFA49024639E}" v="980" dt="2024-12-04T11:54:14.567"/>
    <p1510:client id="{B0754D17-1CCE-87BB-03DC-1DE58F153AE5}" v="48" dt="2024-12-05T20:01:18.558"/>
    <p1510:client id="{CA265E4B-8F0D-2D45-B384-ED89D63A5ACF}" v="507" dt="2024-12-04T11:37:15.5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59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, Ka (2024)" userId="S::znap110@live.rhul.ac.uk::39b2395d-b6a0-4e68-b740-266dc90b7055" providerId="AD" clId="Web-{EAD7A4F5-828A-F720-14B6-9538C05EA865}"/>
    <pc:docChg chg="addSld delSld modSld">
      <pc:chgData name="Ho, Ka (2024)" userId="S::znap110@live.rhul.ac.uk::39b2395d-b6a0-4e68-b740-266dc90b7055" providerId="AD" clId="Web-{EAD7A4F5-828A-F720-14B6-9538C05EA865}" dt="2024-12-03T16:18:24.914" v="27"/>
      <pc:docMkLst>
        <pc:docMk/>
      </pc:docMkLst>
      <pc:sldChg chg="addSp delSp modSp mod setBg">
        <pc:chgData name="Ho, Ka (2024)" userId="S::znap110@live.rhul.ac.uk::39b2395d-b6a0-4e68-b740-266dc90b7055" providerId="AD" clId="Web-{EAD7A4F5-828A-F720-14B6-9538C05EA865}" dt="2024-12-03T16:18:24.914" v="27"/>
        <pc:sldMkLst>
          <pc:docMk/>
          <pc:sldMk cId="1095065220" sldId="279"/>
        </pc:sldMkLst>
        <pc:spChg chg="mod">
          <ac:chgData name="Ho, Ka (2024)" userId="S::znap110@live.rhul.ac.uk::39b2395d-b6a0-4e68-b740-266dc90b7055" providerId="AD" clId="Web-{EAD7A4F5-828A-F720-14B6-9538C05EA865}" dt="2024-12-03T16:18:24.914" v="27"/>
          <ac:spMkLst>
            <pc:docMk/>
            <pc:sldMk cId="1095065220" sldId="279"/>
            <ac:spMk id="2" creationId="{81FB6B1A-0C5A-8982-2934-B995D875331B}"/>
          </ac:spMkLst>
        </pc:spChg>
        <pc:spChg chg="add del">
          <ac:chgData name="Ho, Ka (2024)" userId="S::znap110@live.rhul.ac.uk::39b2395d-b6a0-4e68-b740-266dc90b7055" providerId="AD" clId="Web-{EAD7A4F5-828A-F720-14B6-9538C05EA865}" dt="2024-12-03T16:18:24.914" v="27"/>
          <ac:spMkLst>
            <pc:docMk/>
            <pc:sldMk cId="1095065220" sldId="279"/>
            <ac:spMk id="10" creationId="{C72108A5-CE2C-4966-B863-66581E6E4801}"/>
          </ac:spMkLst>
        </pc:spChg>
        <pc:graphicFrameChg chg="mod">
          <ac:chgData name="Ho, Ka (2024)" userId="S::znap110@live.rhul.ac.uk::39b2395d-b6a0-4e68-b740-266dc90b7055" providerId="AD" clId="Web-{EAD7A4F5-828A-F720-14B6-9538C05EA865}" dt="2024-12-03T16:18:24.914" v="27"/>
          <ac:graphicFrameMkLst>
            <pc:docMk/>
            <pc:sldMk cId="1095065220" sldId="279"/>
            <ac:graphicFrameMk id="5" creationId="{050FDD79-DD15-08A1-9D75-D914FDBF23CC}"/>
          </ac:graphicFrameMkLst>
        </pc:graphicFrameChg>
        <pc:picChg chg="add del">
          <ac:chgData name="Ho, Ka (2024)" userId="S::znap110@live.rhul.ac.uk::39b2395d-b6a0-4e68-b740-266dc90b7055" providerId="AD" clId="Web-{EAD7A4F5-828A-F720-14B6-9538C05EA865}" dt="2024-12-03T16:18:24.914" v="27"/>
          <ac:picMkLst>
            <pc:docMk/>
            <pc:sldMk cId="1095065220" sldId="279"/>
            <ac:picMk id="12" creationId="{34DF22E0-9870-4CBF-AA3A-D710A9D8D999}"/>
          </ac:picMkLst>
        </pc:picChg>
        <pc:cxnChg chg="add del">
          <ac:chgData name="Ho, Ka (2024)" userId="S::znap110@live.rhul.ac.uk::39b2395d-b6a0-4e68-b740-266dc90b7055" providerId="AD" clId="Web-{EAD7A4F5-828A-F720-14B6-9538C05EA865}" dt="2024-12-03T16:18:24.914" v="27"/>
          <ac:cxnSpMkLst>
            <pc:docMk/>
            <pc:sldMk cId="1095065220" sldId="279"/>
            <ac:cxnSpMk id="14" creationId="{4348DA73-B56C-4BAB-9988-C048297EF40C}"/>
          </ac:cxnSpMkLst>
        </pc:cxnChg>
      </pc:sldChg>
      <pc:sldChg chg="addSp delSp modSp mod setBg">
        <pc:chgData name="Ho, Ka (2024)" userId="S::znap110@live.rhul.ac.uk::39b2395d-b6a0-4e68-b740-266dc90b7055" providerId="AD" clId="Web-{EAD7A4F5-828A-F720-14B6-9538C05EA865}" dt="2024-12-03T16:18:23.055" v="26"/>
        <pc:sldMkLst>
          <pc:docMk/>
          <pc:sldMk cId="354097301" sldId="291"/>
        </pc:sldMkLst>
        <pc:spChg chg="mod">
          <ac:chgData name="Ho, Ka (2024)" userId="S::znap110@live.rhul.ac.uk::39b2395d-b6a0-4e68-b740-266dc90b7055" providerId="AD" clId="Web-{EAD7A4F5-828A-F720-14B6-9538C05EA865}" dt="2024-12-03T16:18:23.055" v="26"/>
          <ac:spMkLst>
            <pc:docMk/>
            <pc:sldMk cId="354097301" sldId="291"/>
            <ac:spMk id="2" creationId="{81FB6B1A-0C5A-8982-2934-B995D875331B}"/>
          </ac:spMkLst>
        </pc:spChg>
        <pc:spChg chg="add del">
          <ac:chgData name="Ho, Ka (2024)" userId="S::znap110@live.rhul.ac.uk::39b2395d-b6a0-4e68-b740-266dc90b7055" providerId="AD" clId="Web-{EAD7A4F5-828A-F720-14B6-9538C05EA865}" dt="2024-12-03T16:18:23.055" v="26"/>
          <ac:spMkLst>
            <pc:docMk/>
            <pc:sldMk cId="354097301" sldId="291"/>
            <ac:spMk id="12" creationId="{C72108A5-CE2C-4966-B863-66581E6E4801}"/>
          </ac:spMkLst>
        </pc:spChg>
        <pc:graphicFrameChg chg="mod">
          <ac:chgData name="Ho, Ka (2024)" userId="S::znap110@live.rhul.ac.uk::39b2395d-b6a0-4e68-b740-266dc90b7055" providerId="AD" clId="Web-{EAD7A4F5-828A-F720-14B6-9538C05EA865}" dt="2024-12-03T16:18:23.055" v="26"/>
          <ac:graphicFrameMkLst>
            <pc:docMk/>
            <pc:sldMk cId="354097301" sldId="291"/>
            <ac:graphicFrameMk id="7" creationId="{12E61A33-70F4-9AB0-704F-1AAC5CE0BAED}"/>
          </ac:graphicFrameMkLst>
        </pc:graphicFrameChg>
        <pc:picChg chg="add del">
          <ac:chgData name="Ho, Ka (2024)" userId="S::znap110@live.rhul.ac.uk::39b2395d-b6a0-4e68-b740-266dc90b7055" providerId="AD" clId="Web-{EAD7A4F5-828A-F720-14B6-9538C05EA865}" dt="2024-12-03T16:18:23.055" v="26"/>
          <ac:picMkLst>
            <pc:docMk/>
            <pc:sldMk cId="354097301" sldId="291"/>
            <ac:picMk id="14" creationId="{34DF22E0-9870-4CBF-AA3A-D710A9D8D999}"/>
          </ac:picMkLst>
        </pc:picChg>
        <pc:cxnChg chg="add del">
          <ac:chgData name="Ho, Ka (2024)" userId="S::znap110@live.rhul.ac.uk::39b2395d-b6a0-4e68-b740-266dc90b7055" providerId="AD" clId="Web-{EAD7A4F5-828A-F720-14B6-9538C05EA865}" dt="2024-12-03T16:18:23.055" v="26"/>
          <ac:cxnSpMkLst>
            <pc:docMk/>
            <pc:sldMk cId="354097301" sldId="291"/>
            <ac:cxnSpMk id="16" creationId="{4348DA73-B56C-4BAB-9988-C048297EF40C}"/>
          </ac:cxnSpMkLst>
        </pc:cxnChg>
      </pc:sldChg>
      <pc:sldChg chg="modSp new del">
        <pc:chgData name="Ho, Ka (2024)" userId="S::znap110@live.rhul.ac.uk::39b2395d-b6a0-4e68-b740-266dc90b7055" providerId="AD" clId="Web-{EAD7A4F5-828A-F720-14B6-9538C05EA865}" dt="2024-12-03T16:16:53.570" v="23"/>
        <pc:sldMkLst>
          <pc:docMk/>
          <pc:sldMk cId="3928934049" sldId="295"/>
        </pc:sldMkLst>
        <pc:spChg chg="mod">
          <ac:chgData name="Ho, Ka (2024)" userId="S::znap110@live.rhul.ac.uk::39b2395d-b6a0-4e68-b740-266dc90b7055" providerId="AD" clId="Web-{EAD7A4F5-828A-F720-14B6-9538C05EA865}" dt="2024-12-03T16:16:37.586" v="22" actId="20577"/>
          <ac:spMkLst>
            <pc:docMk/>
            <pc:sldMk cId="3928934049" sldId="295"/>
            <ac:spMk id="2" creationId="{514635B1-2B40-0C14-5992-9111CFA79790}"/>
          </ac:spMkLst>
        </pc:spChg>
      </pc:sldChg>
    </pc:docChg>
  </pc:docChgLst>
  <pc:docChgLst>
    <pc:chgData name="Sovetkin, Alexander (2023)" userId="b1542499-3268-4c18-963f-dd2b5824e305" providerId="ADAL" clId="{CA265E4B-8F0D-2D45-B384-ED89D63A5ACF}"/>
    <pc:docChg chg="undo custSel modSld">
      <pc:chgData name="Sovetkin, Alexander (2023)" userId="b1542499-3268-4c18-963f-dd2b5824e305" providerId="ADAL" clId="{CA265E4B-8F0D-2D45-B384-ED89D63A5ACF}" dt="2024-12-04T11:37:15.522" v="506" actId="20577"/>
      <pc:docMkLst>
        <pc:docMk/>
      </pc:docMkLst>
      <pc:sldChg chg="modSp">
        <pc:chgData name="Sovetkin, Alexander (2023)" userId="b1542499-3268-4c18-963f-dd2b5824e305" providerId="ADAL" clId="{CA265E4B-8F0D-2D45-B384-ED89D63A5ACF}" dt="2024-12-04T11:18:15.545" v="6" actId="20577"/>
        <pc:sldMkLst>
          <pc:docMk/>
          <pc:sldMk cId="1763464484" sldId="282"/>
        </pc:sldMkLst>
        <pc:spChg chg="mod">
          <ac:chgData name="Sovetkin, Alexander (2023)" userId="b1542499-3268-4c18-963f-dd2b5824e305" providerId="ADAL" clId="{CA265E4B-8F0D-2D45-B384-ED89D63A5ACF}" dt="2024-12-04T11:18:15.545" v="6" actId="20577"/>
          <ac:spMkLst>
            <pc:docMk/>
            <pc:sldMk cId="1763464484" sldId="282"/>
            <ac:spMk id="6" creationId="{31F38D1E-69AA-4C3F-ACC9-8B78597BE669}"/>
          </ac:spMkLst>
        </pc:spChg>
      </pc:sldChg>
      <pc:sldChg chg="modSp">
        <pc:chgData name="Sovetkin, Alexander (2023)" userId="b1542499-3268-4c18-963f-dd2b5824e305" providerId="ADAL" clId="{CA265E4B-8F0D-2D45-B384-ED89D63A5ACF}" dt="2024-12-04T11:37:15.522" v="506" actId="20577"/>
        <pc:sldMkLst>
          <pc:docMk/>
          <pc:sldMk cId="3237770488" sldId="293"/>
        </pc:sldMkLst>
        <pc:spChg chg="mod">
          <ac:chgData name="Sovetkin, Alexander (2023)" userId="b1542499-3268-4c18-963f-dd2b5824e305" providerId="ADAL" clId="{CA265E4B-8F0D-2D45-B384-ED89D63A5ACF}" dt="2024-12-04T11:37:15.522" v="506" actId="20577"/>
          <ac:spMkLst>
            <pc:docMk/>
            <pc:sldMk cId="3237770488" sldId="293"/>
            <ac:spMk id="6" creationId="{31F38D1E-69AA-4C3F-ACC9-8B78597BE669}"/>
          </ac:spMkLst>
        </pc:spChg>
      </pc:sldChg>
    </pc:docChg>
  </pc:docChgLst>
  <pc:docChgLst>
    <pc:chgData name="Ho, Ka (2024)" userId="S::znap110@live.rhul.ac.uk::39b2395d-b6a0-4e68-b740-266dc90b7055" providerId="AD" clId="Web-{9EC4267D-0F02-7EC9-6FD2-BF275D617A25}"/>
    <pc:docChg chg="modSld">
      <pc:chgData name="Ho, Ka (2024)" userId="S::znap110@live.rhul.ac.uk::39b2395d-b6a0-4e68-b740-266dc90b7055" providerId="AD" clId="Web-{9EC4267D-0F02-7EC9-6FD2-BF275D617A25}" dt="2024-12-03T16:14:07.935" v="117"/>
      <pc:docMkLst>
        <pc:docMk/>
      </pc:docMkLst>
      <pc:sldChg chg="addSp modSp mod setBg">
        <pc:chgData name="Ho, Ka (2024)" userId="S::znap110@live.rhul.ac.uk::39b2395d-b6a0-4e68-b740-266dc90b7055" providerId="AD" clId="Web-{9EC4267D-0F02-7EC9-6FD2-BF275D617A25}" dt="2024-12-03T16:14:07.935" v="117"/>
        <pc:sldMkLst>
          <pc:docMk/>
          <pc:sldMk cId="1636924280" sldId="294"/>
        </pc:sldMkLst>
        <pc:spChg chg="mod">
          <ac:chgData name="Ho, Ka (2024)" userId="S::znap110@live.rhul.ac.uk::39b2395d-b6a0-4e68-b740-266dc90b7055" providerId="AD" clId="Web-{9EC4267D-0F02-7EC9-6FD2-BF275D617A25}" dt="2024-12-03T16:10:06.067" v="1"/>
          <ac:spMkLst>
            <pc:docMk/>
            <pc:sldMk cId="1636924280" sldId="294"/>
            <ac:spMk id="2" creationId="{81FB6B1A-0C5A-8982-2934-B995D875331B}"/>
          </ac:spMkLst>
        </pc:spChg>
        <pc:spChg chg="add">
          <ac:chgData name="Ho, Ka (2024)" userId="S::znap110@live.rhul.ac.uk::39b2395d-b6a0-4e68-b740-266dc90b7055" providerId="AD" clId="Web-{9EC4267D-0F02-7EC9-6FD2-BF275D617A25}" dt="2024-12-03T16:10:06.067" v="1"/>
          <ac:spMkLst>
            <pc:docMk/>
            <pc:sldMk cId="1636924280" sldId="294"/>
            <ac:spMk id="9" creationId="{C72108A5-CE2C-4966-B863-66581E6E4801}"/>
          </ac:spMkLst>
        </pc:spChg>
        <pc:grpChg chg="add">
          <ac:chgData name="Ho, Ka (2024)" userId="S::znap110@live.rhul.ac.uk::39b2395d-b6a0-4e68-b740-266dc90b7055" providerId="AD" clId="Web-{9EC4267D-0F02-7EC9-6FD2-BF275D617A25}" dt="2024-12-03T16:10:06.067" v="1"/>
          <ac:grpSpMkLst>
            <pc:docMk/>
            <pc:sldMk cId="1636924280" sldId="294"/>
            <ac:grpSpMk id="15" creationId="{A030695F-0E8E-4F69-B37A-CE035769417B}"/>
          </ac:grpSpMkLst>
        </pc:grpChg>
        <pc:graphicFrameChg chg="add mod modGraphic">
          <ac:chgData name="Ho, Ka (2024)" userId="S::znap110@live.rhul.ac.uk::39b2395d-b6a0-4e68-b740-266dc90b7055" providerId="AD" clId="Web-{9EC4267D-0F02-7EC9-6FD2-BF275D617A25}" dt="2024-12-03T16:14:07.935" v="117"/>
          <ac:graphicFrameMkLst>
            <pc:docMk/>
            <pc:sldMk cId="1636924280" sldId="294"/>
            <ac:graphicFrameMk id="4" creationId="{A1C840F1-9ACA-D6A7-5032-1F18B6DCC9FE}"/>
          </ac:graphicFrameMkLst>
        </pc:graphicFrameChg>
        <pc:picChg chg="add">
          <ac:chgData name="Ho, Ka (2024)" userId="S::znap110@live.rhul.ac.uk::39b2395d-b6a0-4e68-b740-266dc90b7055" providerId="AD" clId="Web-{9EC4267D-0F02-7EC9-6FD2-BF275D617A25}" dt="2024-12-03T16:10:06.067" v="1"/>
          <ac:picMkLst>
            <pc:docMk/>
            <pc:sldMk cId="1636924280" sldId="294"/>
            <ac:picMk id="11" creationId="{34DF22E0-9870-4CBF-AA3A-D710A9D8D999}"/>
          </ac:picMkLst>
        </pc:picChg>
        <pc:cxnChg chg="add">
          <ac:chgData name="Ho, Ka (2024)" userId="S::znap110@live.rhul.ac.uk::39b2395d-b6a0-4e68-b740-266dc90b7055" providerId="AD" clId="Web-{9EC4267D-0F02-7EC9-6FD2-BF275D617A25}" dt="2024-12-03T16:10:06.067" v="1"/>
          <ac:cxnSpMkLst>
            <pc:docMk/>
            <pc:sldMk cId="1636924280" sldId="294"/>
            <ac:cxnSpMk id="13" creationId="{4348DA73-B56C-4BAB-9988-C048297EF40C}"/>
          </ac:cxnSpMkLst>
        </pc:cxnChg>
      </pc:sldChg>
    </pc:docChg>
  </pc:docChgLst>
  <pc:docChgLst>
    <pc:chgData name="Ho, Ka (2024)" userId="S::znap110@live.rhul.ac.uk::39b2395d-b6a0-4e68-b740-266dc90b7055" providerId="AD" clId="Web-{0C75A283-1167-6185-158E-1A7DBF913952}"/>
    <pc:docChg chg="mod addSld delSld modSld sldOrd">
      <pc:chgData name="Ho, Ka (2024)" userId="S::znap110@live.rhul.ac.uk::39b2395d-b6a0-4e68-b740-266dc90b7055" providerId="AD" clId="Web-{0C75A283-1167-6185-158E-1A7DBF913952}" dt="2024-12-03T12:06:20.278" v="1917" actId="20577"/>
      <pc:docMkLst>
        <pc:docMk/>
      </pc:docMkLst>
      <pc:sldChg chg="modSp">
        <pc:chgData name="Ho, Ka (2024)" userId="S::znap110@live.rhul.ac.uk::39b2395d-b6a0-4e68-b740-266dc90b7055" providerId="AD" clId="Web-{0C75A283-1167-6185-158E-1A7DBF913952}" dt="2024-12-03T11:11:32.003" v="1056" actId="20577"/>
        <pc:sldMkLst>
          <pc:docMk/>
          <pc:sldMk cId="1282521184" sldId="256"/>
        </pc:sldMkLst>
        <pc:spChg chg="mod">
          <ac:chgData name="Ho, Ka (2024)" userId="S::znap110@live.rhul.ac.uk::39b2395d-b6a0-4e68-b740-266dc90b7055" providerId="AD" clId="Web-{0C75A283-1167-6185-158E-1A7DBF913952}" dt="2024-12-03T11:11:32.003" v="1056" actId="20577"/>
          <ac:spMkLst>
            <pc:docMk/>
            <pc:sldMk cId="1282521184" sldId="256"/>
            <ac:spMk id="3" creationId="{6FECA2C4-E74B-778D-A9A9-37737F84823C}"/>
          </ac:spMkLst>
        </pc:spChg>
      </pc:sldChg>
      <pc:sldChg chg="modSp">
        <pc:chgData name="Ho, Ka (2024)" userId="S::znap110@live.rhul.ac.uk::39b2395d-b6a0-4e68-b740-266dc90b7055" providerId="AD" clId="Web-{0C75A283-1167-6185-158E-1A7DBF913952}" dt="2024-12-03T12:06:20.278" v="1917" actId="20577"/>
        <pc:sldMkLst>
          <pc:docMk/>
          <pc:sldMk cId="477761756" sldId="257"/>
        </pc:sldMkLst>
        <pc:spChg chg="mod">
          <ac:chgData name="Ho, Ka (2024)" userId="S::znap110@live.rhul.ac.uk::39b2395d-b6a0-4e68-b740-266dc90b7055" providerId="AD" clId="Web-{0C75A283-1167-6185-158E-1A7DBF913952}" dt="2024-12-03T12:06:20.278" v="1917" actId="20577"/>
          <ac:spMkLst>
            <pc:docMk/>
            <pc:sldMk cId="477761756" sldId="257"/>
            <ac:spMk id="3" creationId="{7A21BC71-2A53-B6D1-A143-681E6804407E}"/>
          </ac:spMkLst>
        </pc:spChg>
      </pc:sldChg>
      <pc:sldChg chg="modSp del">
        <pc:chgData name="Ho, Ka (2024)" userId="S::znap110@live.rhul.ac.uk::39b2395d-b6a0-4e68-b740-266dc90b7055" providerId="AD" clId="Web-{0C75A283-1167-6185-158E-1A7DBF913952}" dt="2024-12-03T11:22:38.095" v="1171"/>
        <pc:sldMkLst>
          <pc:docMk/>
          <pc:sldMk cId="2786015919" sldId="258"/>
        </pc:sldMkLst>
        <pc:spChg chg="mod">
          <ac:chgData name="Ho, Ka (2024)" userId="S::znap110@live.rhul.ac.uk::39b2395d-b6a0-4e68-b740-266dc90b7055" providerId="AD" clId="Web-{0C75A283-1167-6185-158E-1A7DBF913952}" dt="2024-12-03T10:19:01.789" v="0" actId="1076"/>
          <ac:spMkLst>
            <pc:docMk/>
            <pc:sldMk cId="2786015919" sldId="258"/>
            <ac:spMk id="2" creationId="{3D5415FA-934B-7884-859C-4B5AEDBC2334}"/>
          </ac:spMkLst>
        </pc:spChg>
        <pc:spChg chg="mod">
          <ac:chgData name="Ho, Ka (2024)" userId="S::znap110@live.rhul.ac.uk::39b2395d-b6a0-4e68-b740-266dc90b7055" providerId="AD" clId="Web-{0C75A283-1167-6185-158E-1A7DBF913952}" dt="2024-12-03T11:19:53.955" v="1119" actId="1076"/>
          <ac:spMkLst>
            <pc:docMk/>
            <pc:sldMk cId="2786015919" sldId="258"/>
            <ac:spMk id="3" creationId="{9DB4CBC9-34BB-D3D6-3C7D-248F54F90BE8}"/>
          </ac:spMkLst>
        </pc:spChg>
      </pc:sldChg>
      <pc:sldChg chg="modSp">
        <pc:chgData name="Ho, Ka (2024)" userId="S::znap110@live.rhul.ac.uk::39b2395d-b6a0-4e68-b740-266dc90b7055" providerId="AD" clId="Web-{0C75A283-1167-6185-158E-1A7DBF913952}" dt="2024-12-03T11:11:37.800" v="1060" actId="20577"/>
        <pc:sldMkLst>
          <pc:docMk/>
          <pc:sldMk cId="2227312083" sldId="260"/>
        </pc:sldMkLst>
        <pc:spChg chg="mod">
          <ac:chgData name="Ho, Ka (2024)" userId="S::znap110@live.rhul.ac.uk::39b2395d-b6a0-4e68-b740-266dc90b7055" providerId="AD" clId="Web-{0C75A283-1167-6185-158E-1A7DBF913952}" dt="2024-12-03T11:11:37.800" v="1060" actId="20577"/>
          <ac:spMkLst>
            <pc:docMk/>
            <pc:sldMk cId="2227312083" sldId="260"/>
            <ac:spMk id="3" creationId="{9A6744C3-9D62-61C7-3910-97E0766F1EEA}"/>
          </ac:spMkLst>
        </pc:spChg>
      </pc:sldChg>
      <pc:sldChg chg="del">
        <pc:chgData name="Ho, Ka (2024)" userId="S::znap110@live.rhul.ac.uk::39b2395d-b6a0-4e68-b740-266dc90b7055" providerId="AD" clId="Web-{0C75A283-1167-6185-158E-1A7DBF913952}" dt="2024-12-03T10:38:15.897" v="128"/>
        <pc:sldMkLst>
          <pc:docMk/>
          <pc:sldMk cId="1547409667" sldId="262"/>
        </pc:sldMkLst>
      </pc:sldChg>
      <pc:sldChg chg="modSp">
        <pc:chgData name="Ho, Ka (2024)" userId="S::znap110@live.rhul.ac.uk::39b2395d-b6a0-4e68-b740-266dc90b7055" providerId="AD" clId="Web-{0C75A283-1167-6185-158E-1A7DBF913952}" dt="2024-12-03T11:53:06.717" v="1848" actId="1076"/>
        <pc:sldMkLst>
          <pc:docMk/>
          <pc:sldMk cId="1735969761" sldId="265"/>
        </pc:sldMkLst>
        <pc:spChg chg="mod">
          <ac:chgData name="Ho, Ka (2024)" userId="S::znap110@live.rhul.ac.uk::39b2395d-b6a0-4e68-b740-266dc90b7055" providerId="AD" clId="Web-{0C75A283-1167-6185-158E-1A7DBF913952}" dt="2024-12-03T10:58:47.410" v="798" actId="20577"/>
          <ac:spMkLst>
            <pc:docMk/>
            <pc:sldMk cId="1735969761" sldId="265"/>
            <ac:spMk id="2" creationId="{A66E7FC8-8667-B09E-CEC4-15CE79282BEB}"/>
          </ac:spMkLst>
        </pc:spChg>
        <pc:spChg chg="mod">
          <ac:chgData name="Ho, Ka (2024)" userId="S::znap110@live.rhul.ac.uk::39b2395d-b6a0-4e68-b740-266dc90b7055" providerId="AD" clId="Web-{0C75A283-1167-6185-158E-1A7DBF913952}" dt="2024-12-03T11:53:06.717" v="1848" actId="1076"/>
          <ac:spMkLst>
            <pc:docMk/>
            <pc:sldMk cId="1735969761" sldId="265"/>
            <ac:spMk id="4" creationId="{5AE4A47B-6642-9321-EE7D-9DF6751E785E}"/>
          </ac:spMkLst>
        </pc:spChg>
      </pc:sldChg>
      <pc:sldChg chg="addSp modSp mod setBg addAnim delAnim">
        <pc:chgData name="Ho, Ka (2024)" userId="S::znap110@live.rhul.ac.uk::39b2395d-b6a0-4e68-b740-266dc90b7055" providerId="AD" clId="Web-{0C75A283-1167-6185-158E-1A7DBF913952}" dt="2024-12-03T11:13:37.987" v="1089" actId="20577"/>
        <pc:sldMkLst>
          <pc:docMk/>
          <pc:sldMk cId="996368067" sldId="266"/>
        </pc:sldMkLst>
        <pc:spChg chg="mod">
          <ac:chgData name="Ho, Ka (2024)" userId="S::znap110@live.rhul.ac.uk::39b2395d-b6a0-4e68-b740-266dc90b7055" providerId="AD" clId="Web-{0C75A283-1167-6185-158E-1A7DBF913952}" dt="2024-12-03T11:12:17.362" v="1064"/>
          <ac:spMkLst>
            <pc:docMk/>
            <pc:sldMk cId="996368067" sldId="266"/>
            <ac:spMk id="2" creationId="{1DB4DE66-A08F-F26B-84CE-DF05D084F28F}"/>
          </ac:spMkLst>
        </pc:spChg>
        <pc:spChg chg="mod">
          <ac:chgData name="Ho, Ka (2024)" userId="S::znap110@live.rhul.ac.uk::39b2395d-b6a0-4e68-b740-266dc90b7055" providerId="AD" clId="Web-{0C75A283-1167-6185-158E-1A7DBF913952}" dt="2024-12-03T11:13:37.987" v="1089" actId="20577"/>
          <ac:spMkLst>
            <pc:docMk/>
            <pc:sldMk cId="996368067" sldId="266"/>
            <ac:spMk id="3" creationId="{1683AEC8-5E17-9629-6454-F7F768058956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13:16.815" v="1082" actId="1076"/>
          <ac:spMkLst>
            <pc:docMk/>
            <pc:sldMk cId="996368067" sldId="266"/>
            <ac:spMk id="5" creationId="{CCE20410-1073-65A4-137B-5724EEE6A5C0}"/>
          </ac:spMkLst>
        </pc:spChg>
        <pc:spChg chg="add">
          <ac:chgData name="Ho, Ka (2024)" userId="S::znap110@live.rhul.ac.uk::39b2395d-b6a0-4e68-b740-266dc90b7055" providerId="AD" clId="Web-{0C75A283-1167-6185-158E-1A7DBF913952}" dt="2024-12-03T11:12:17.362" v="1064"/>
          <ac:spMkLst>
            <pc:docMk/>
            <pc:sldMk cId="996368067" sldId="266"/>
            <ac:spMk id="9" creationId="{130B326A-C054-4820-AFCA-FCB009ABC693}"/>
          </ac:spMkLst>
        </pc:spChg>
        <pc:grpChg chg="add">
          <ac:chgData name="Ho, Ka (2024)" userId="S::znap110@live.rhul.ac.uk::39b2395d-b6a0-4e68-b740-266dc90b7055" providerId="AD" clId="Web-{0C75A283-1167-6185-158E-1A7DBF913952}" dt="2024-12-03T11:12:17.362" v="1064"/>
          <ac:grpSpMkLst>
            <pc:docMk/>
            <pc:sldMk cId="996368067" sldId="266"/>
            <ac:grpSpMk id="15" creationId="{F6ECD7E6-4E68-4AA6-864A-6828B6EC19D3}"/>
          </ac:grpSpMkLst>
        </pc:grpChg>
        <pc:picChg chg="add mod">
          <ac:chgData name="Ho, Ka (2024)" userId="S::znap110@live.rhul.ac.uk::39b2395d-b6a0-4e68-b740-266dc90b7055" providerId="AD" clId="Web-{0C75A283-1167-6185-158E-1A7DBF913952}" dt="2024-12-03T11:12:17.362" v="1064"/>
          <ac:picMkLst>
            <pc:docMk/>
            <pc:sldMk cId="996368067" sldId="266"/>
            <ac:picMk id="4" creationId="{AE42277E-C898-E189-D62E-4EB00A56E81B}"/>
          </ac:picMkLst>
        </pc:picChg>
        <pc:picChg chg="add">
          <ac:chgData name="Ho, Ka (2024)" userId="S::znap110@live.rhul.ac.uk::39b2395d-b6a0-4e68-b740-266dc90b7055" providerId="AD" clId="Web-{0C75A283-1167-6185-158E-1A7DBF913952}" dt="2024-12-03T11:12:17.362" v="1064"/>
          <ac:picMkLst>
            <pc:docMk/>
            <pc:sldMk cId="996368067" sldId="266"/>
            <ac:picMk id="11" creationId="{E265DFC7-1B2A-4A32-9C43-C48EA6FF6140}"/>
          </ac:picMkLst>
        </pc:picChg>
        <pc:cxnChg chg="add">
          <ac:chgData name="Ho, Ka (2024)" userId="S::znap110@live.rhul.ac.uk::39b2395d-b6a0-4e68-b740-266dc90b7055" providerId="AD" clId="Web-{0C75A283-1167-6185-158E-1A7DBF913952}" dt="2024-12-03T11:12:17.362" v="1064"/>
          <ac:cxnSpMkLst>
            <pc:docMk/>
            <pc:sldMk cId="996368067" sldId="266"/>
            <ac:cxnSpMk id="13" creationId="{853B328C-A402-44DE-AABB-9BFBB6617629}"/>
          </ac:cxnSpMkLst>
        </pc:cxnChg>
      </pc:sldChg>
      <pc:sldChg chg="delAnim">
        <pc:chgData name="Ho, Ka (2024)" userId="S::znap110@live.rhul.ac.uk::39b2395d-b6a0-4e68-b740-266dc90b7055" providerId="AD" clId="Web-{0C75A283-1167-6185-158E-1A7DBF913952}" dt="2024-12-03T10:22:55.195" v="22"/>
        <pc:sldMkLst>
          <pc:docMk/>
          <pc:sldMk cId="784951897" sldId="267"/>
        </pc:sldMkLst>
      </pc:sldChg>
      <pc:sldChg chg="addSp modSp delAnim">
        <pc:chgData name="Ho, Ka (2024)" userId="S::znap110@live.rhul.ac.uk::39b2395d-b6a0-4e68-b740-266dc90b7055" providerId="AD" clId="Web-{0C75A283-1167-6185-158E-1A7DBF913952}" dt="2024-12-03T11:03:02.566" v="929" actId="20577"/>
        <pc:sldMkLst>
          <pc:docMk/>
          <pc:sldMk cId="2496186402" sldId="268"/>
        </pc:sldMkLst>
        <pc:spChg chg="mod">
          <ac:chgData name="Ho, Ka (2024)" userId="S::znap110@live.rhul.ac.uk::39b2395d-b6a0-4e68-b740-266dc90b7055" providerId="AD" clId="Web-{0C75A283-1167-6185-158E-1A7DBF913952}" dt="2024-12-03T10:22:49.523" v="21" actId="20577"/>
          <ac:spMkLst>
            <pc:docMk/>
            <pc:sldMk cId="2496186402" sldId="268"/>
            <ac:spMk id="6" creationId="{E4D81DF5-A1E9-FB51-9399-C290A368B344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0:59:52.145" v="825" actId="20577"/>
          <ac:spMkLst>
            <pc:docMk/>
            <pc:sldMk cId="2496186402" sldId="268"/>
            <ac:spMk id="7" creationId="{073B6DDB-E544-AFA6-8EE0-26EE3353F515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00:38.113" v="838" actId="20577"/>
          <ac:spMkLst>
            <pc:docMk/>
            <pc:sldMk cId="2496186402" sldId="268"/>
            <ac:spMk id="8" creationId="{37AB10F3-69AD-0DDB-7757-E1BDC7BAAE57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03:02.566" v="929" actId="20577"/>
          <ac:spMkLst>
            <pc:docMk/>
            <pc:sldMk cId="2496186402" sldId="268"/>
            <ac:spMk id="9" creationId="{BE6964BE-9955-0142-1727-13E3E2C67EAB}"/>
          </ac:spMkLst>
        </pc:spChg>
      </pc:sldChg>
      <pc:sldChg chg="ord addAnim delAnim">
        <pc:chgData name="Ho, Ka (2024)" userId="S::znap110@live.rhul.ac.uk::39b2395d-b6a0-4e68-b740-266dc90b7055" providerId="AD" clId="Web-{0C75A283-1167-6185-158E-1A7DBF913952}" dt="2024-12-03T10:35:57.881" v="29"/>
        <pc:sldMkLst>
          <pc:docMk/>
          <pc:sldMk cId="3505305075" sldId="275"/>
        </pc:sldMkLst>
      </pc:sldChg>
      <pc:sldChg chg="modSp">
        <pc:chgData name="Ho, Ka (2024)" userId="S::znap110@live.rhul.ac.uk::39b2395d-b6a0-4e68-b740-266dc90b7055" providerId="AD" clId="Web-{0C75A283-1167-6185-158E-1A7DBF913952}" dt="2024-12-03T10:56:08.707" v="786" actId="20577"/>
        <pc:sldMkLst>
          <pc:docMk/>
          <pc:sldMk cId="2413616666" sldId="276"/>
        </pc:sldMkLst>
        <pc:spChg chg="mod">
          <ac:chgData name="Ho, Ka (2024)" userId="S::znap110@live.rhul.ac.uk::39b2395d-b6a0-4e68-b740-266dc90b7055" providerId="AD" clId="Web-{0C75A283-1167-6185-158E-1A7DBF913952}" dt="2024-12-03T10:56:08.707" v="786" actId="20577"/>
          <ac:spMkLst>
            <pc:docMk/>
            <pc:sldMk cId="2413616666" sldId="276"/>
            <ac:spMk id="3" creationId="{735F781D-6F7A-7639-78AA-773DD92F4EED}"/>
          </ac:spMkLst>
        </pc:spChg>
      </pc:sldChg>
      <pc:sldChg chg="modSp addAnim">
        <pc:chgData name="Ho, Ka (2024)" userId="S::znap110@live.rhul.ac.uk::39b2395d-b6a0-4e68-b740-266dc90b7055" providerId="AD" clId="Web-{0C75A283-1167-6185-158E-1A7DBF913952}" dt="2024-12-03T11:24:59.876" v="1188" actId="20577"/>
        <pc:sldMkLst>
          <pc:docMk/>
          <pc:sldMk cId="2000163061" sldId="277"/>
        </pc:sldMkLst>
        <pc:spChg chg="mod">
          <ac:chgData name="Ho, Ka (2024)" userId="S::znap110@live.rhul.ac.uk::39b2395d-b6a0-4e68-b740-266dc90b7055" providerId="AD" clId="Web-{0C75A283-1167-6185-158E-1A7DBF913952}" dt="2024-12-03T11:24:59.876" v="1188" actId="20577"/>
          <ac:spMkLst>
            <pc:docMk/>
            <pc:sldMk cId="2000163061" sldId="277"/>
            <ac:spMk id="4" creationId="{A4B70A05-AED9-2454-6DE5-91B01C40FFEF}"/>
          </ac:spMkLst>
        </pc:spChg>
      </pc:sldChg>
      <pc:sldChg chg="modSp">
        <pc:chgData name="Ho, Ka (2024)" userId="S::znap110@live.rhul.ac.uk::39b2395d-b6a0-4e68-b740-266dc90b7055" providerId="AD" clId="Web-{0C75A283-1167-6185-158E-1A7DBF913952}" dt="2024-12-03T10:38:14.522" v="127" actId="1076"/>
        <pc:sldMkLst>
          <pc:docMk/>
          <pc:sldMk cId="614282413" sldId="278"/>
        </pc:sldMkLst>
        <pc:spChg chg="mod">
          <ac:chgData name="Ho, Ka (2024)" userId="S::znap110@live.rhul.ac.uk::39b2395d-b6a0-4e68-b740-266dc90b7055" providerId="AD" clId="Web-{0C75A283-1167-6185-158E-1A7DBF913952}" dt="2024-12-03T10:37:57.553" v="126" actId="20577"/>
          <ac:spMkLst>
            <pc:docMk/>
            <pc:sldMk cId="614282413" sldId="278"/>
            <ac:spMk id="2" creationId="{2E9B29E3-9878-6483-B404-CF9CF4CEECF9}"/>
          </ac:spMkLst>
        </pc:spChg>
        <pc:graphicFrameChg chg="mod modGraphic">
          <ac:chgData name="Ho, Ka (2024)" userId="S::znap110@live.rhul.ac.uk::39b2395d-b6a0-4e68-b740-266dc90b7055" providerId="AD" clId="Web-{0C75A283-1167-6185-158E-1A7DBF913952}" dt="2024-12-03T10:38:14.522" v="127" actId="1076"/>
          <ac:graphicFrameMkLst>
            <pc:docMk/>
            <pc:sldMk cId="614282413" sldId="278"/>
            <ac:graphicFrameMk id="5" creationId="{1419A083-D41E-B8F3-168F-25E1823C544A}"/>
          </ac:graphicFrameMkLst>
        </pc:graphicFrameChg>
      </pc:sldChg>
      <pc:sldChg chg="modSp">
        <pc:chgData name="Ho, Ka (2024)" userId="S::znap110@live.rhul.ac.uk::39b2395d-b6a0-4e68-b740-266dc90b7055" providerId="AD" clId="Web-{0C75A283-1167-6185-158E-1A7DBF913952}" dt="2024-12-03T11:41:21.750" v="1280" actId="20577"/>
        <pc:sldMkLst>
          <pc:docMk/>
          <pc:sldMk cId="1095065220" sldId="279"/>
        </pc:sldMkLst>
        <pc:spChg chg="mod">
          <ac:chgData name="Ho, Ka (2024)" userId="S::znap110@live.rhul.ac.uk::39b2395d-b6a0-4e68-b740-266dc90b7055" providerId="AD" clId="Web-{0C75A283-1167-6185-158E-1A7DBF913952}" dt="2024-12-03T11:41:21.750" v="1280" actId="20577"/>
          <ac:spMkLst>
            <pc:docMk/>
            <pc:sldMk cId="1095065220" sldId="279"/>
            <ac:spMk id="2" creationId="{81FB6B1A-0C5A-8982-2934-B995D875331B}"/>
          </ac:spMkLst>
        </pc:spChg>
        <pc:graphicFrameChg chg="mod modGraphic">
          <ac:chgData name="Ho, Ka (2024)" userId="S::znap110@live.rhul.ac.uk::39b2395d-b6a0-4e68-b740-266dc90b7055" providerId="AD" clId="Web-{0C75A283-1167-6185-158E-1A7DBF913952}" dt="2024-12-03T10:52:37.645" v="748"/>
          <ac:graphicFrameMkLst>
            <pc:docMk/>
            <pc:sldMk cId="1095065220" sldId="279"/>
            <ac:graphicFrameMk id="5" creationId="{050FDD79-DD15-08A1-9D75-D914FDBF23CC}"/>
          </ac:graphicFrameMkLst>
        </pc:graphicFrameChg>
      </pc:sldChg>
      <pc:sldChg chg="new del">
        <pc:chgData name="Ho, Ka (2024)" userId="S::znap110@live.rhul.ac.uk::39b2395d-b6a0-4e68-b740-266dc90b7055" providerId="AD" clId="Web-{0C75A283-1167-6185-158E-1A7DBF913952}" dt="2024-12-03T10:38:19.584" v="130"/>
        <pc:sldMkLst>
          <pc:docMk/>
          <pc:sldMk cId="2499164151" sldId="280"/>
        </pc:sldMkLst>
      </pc:sldChg>
      <pc:sldChg chg="addSp delSp modSp new modCm">
        <pc:chgData name="Ho, Ka (2024)" userId="S::znap110@live.rhul.ac.uk::39b2395d-b6a0-4e68-b740-266dc90b7055" providerId="AD" clId="Web-{0C75A283-1167-6185-158E-1A7DBF913952}" dt="2024-12-03T11:44:37.890" v="1582" actId="20577"/>
        <pc:sldMkLst>
          <pc:docMk/>
          <pc:sldMk cId="2857072068" sldId="280"/>
        </pc:sldMkLst>
        <pc:spChg chg="mod">
          <ac:chgData name="Ho, Ka (2024)" userId="S::znap110@live.rhul.ac.uk::39b2395d-b6a0-4e68-b740-266dc90b7055" providerId="AD" clId="Web-{0C75A283-1167-6185-158E-1A7DBF913952}" dt="2024-12-03T10:38:30.959" v="144" actId="20577"/>
          <ac:spMkLst>
            <pc:docMk/>
            <pc:sldMk cId="2857072068" sldId="280"/>
            <ac:spMk id="2" creationId="{DAD60CDE-6636-4068-A5B1-4E2F50BDC494}"/>
          </ac:spMkLst>
        </pc:spChg>
        <pc:spChg chg="del">
          <ac:chgData name="Ho, Ka (2024)" userId="S::znap110@live.rhul.ac.uk::39b2395d-b6a0-4e68-b740-266dc90b7055" providerId="AD" clId="Web-{0C75A283-1167-6185-158E-1A7DBF913952}" dt="2024-12-03T10:38:45.428" v="145"/>
          <ac:spMkLst>
            <pc:docMk/>
            <pc:sldMk cId="2857072068" sldId="280"/>
            <ac:spMk id="3" creationId="{D321A626-B1A8-D58E-CEF2-98CBD91A32BE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4:37.890" v="1582" actId="20577"/>
          <ac:spMkLst>
            <pc:docMk/>
            <pc:sldMk cId="2857072068" sldId="280"/>
            <ac:spMk id="6" creationId="{31F38D1E-69AA-4C3F-ACC9-8B78597BE669}"/>
          </ac:spMkLst>
        </pc:spChg>
        <pc:picChg chg="add del mod ord">
          <ac:chgData name="Ho, Ka (2024)" userId="S::znap110@live.rhul.ac.uk::39b2395d-b6a0-4e68-b740-266dc90b7055" providerId="AD" clId="Web-{0C75A283-1167-6185-158E-1A7DBF913952}" dt="2024-12-03T10:38:51.412" v="150"/>
          <ac:picMkLst>
            <pc:docMk/>
            <pc:sldMk cId="2857072068" sldId="280"/>
            <ac:picMk id="4" creationId="{E497012B-7C05-9C8D-A49D-6E46871F4C7C}"/>
          </ac:picMkLst>
        </pc:picChg>
        <pc:picChg chg="add mod">
          <ac:chgData name="Ho, Ka (2024)" userId="S::znap110@live.rhul.ac.uk::39b2395d-b6a0-4e68-b740-266dc90b7055" providerId="AD" clId="Web-{0C75A283-1167-6185-158E-1A7DBF913952}" dt="2024-12-03T10:40:55.928" v="310" actId="1076"/>
          <ac:picMkLst>
            <pc:docMk/>
            <pc:sldMk cId="2857072068" sldId="280"/>
            <ac:picMk id="7" creationId="{E4A80516-F2C8-FDCA-6D84-39CA6B58BAA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Ho, Ka (2024)" userId="S::znap110@live.rhul.ac.uk::39b2395d-b6a0-4e68-b740-266dc90b7055" providerId="AD" clId="Web-{0C75A283-1167-6185-158E-1A7DBF913952}" dt="2024-12-03T11:42:48.296" v="1337" actId="20577"/>
              <pc2:cmMkLst xmlns:pc2="http://schemas.microsoft.com/office/powerpoint/2019/9/main/command">
                <pc:docMk/>
                <pc:sldMk cId="2857072068" sldId="280"/>
                <pc2:cmMk id="{2FCA59BB-FC95-4A54-BAFF-D0603BD0168B}"/>
              </pc2:cmMkLst>
            </pc226:cmChg>
          </p:ext>
        </pc:extLst>
      </pc:sldChg>
      <pc:sldChg chg="addSp delSp modSp add del replId">
        <pc:chgData name="Ho, Ka (2024)" userId="S::znap110@live.rhul.ac.uk::39b2395d-b6a0-4e68-b740-266dc90b7055" providerId="AD" clId="Web-{0C75A283-1167-6185-158E-1A7DBF913952}" dt="2024-12-03T11:41:09.515" v="1274"/>
        <pc:sldMkLst>
          <pc:docMk/>
          <pc:sldMk cId="995179467" sldId="281"/>
        </pc:sldMkLst>
        <pc:spChg chg="mod">
          <ac:chgData name="Ho, Ka (2024)" userId="S::znap110@live.rhul.ac.uk::39b2395d-b6a0-4e68-b740-266dc90b7055" providerId="AD" clId="Web-{0C75A283-1167-6185-158E-1A7DBF913952}" dt="2024-12-03T10:39:42.803" v="247" actId="20577"/>
          <ac:spMkLst>
            <pc:docMk/>
            <pc:sldMk cId="995179467" sldId="281"/>
            <ac:spMk id="2" creationId="{DAD60CDE-6636-4068-A5B1-4E2F50BDC494}"/>
          </ac:spMkLst>
        </pc:spChg>
        <pc:spChg chg="mod">
          <ac:chgData name="Ho, Ka (2024)" userId="S::znap110@live.rhul.ac.uk::39b2395d-b6a0-4e68-b740-266dc90b7055" providerId="AD" clId="Web-{0C75A283-1167-6185-158E-1A7DBF913952}" dt="2024-12-03T11:24:41.408" v="1186" actId="20577"/>
          <ac:spMkLst>
            <pc:docMk/>
            <pc:sldMk cId="995179467" sldId="281"/>
            <ac:spMk id="5" creationId="{A3BBC217-472B-D312-9FA1-3C25BD969BA6}"/>
          </ac:spMkLst>
        </pc:spChg>
        <pc:spChg chg="mod">
          <ac:chgData name="Ho, Ka (2024)" userId="S::znap110@live.rhul.ac.uk::39b2395d-b6a0-4e68-b740-266dc90b7055" providerId="AD" clId="Web-{0C75A283-1167-6185-158E-1A7DBF913952}" dt="2024-12-03T11:29:55.845" v="1254" actId="20577"/>
          <ac:spMkLst>
            <pc:docMk/>
            <pc:sldMk cId="995179467" sldId="281"/>
            <ac:spMk id="6" creationId="{31F38D1E-69AA-4C3F-ACC9-8B78597BE669}"/>
          </ac:spMkLst>
        </pc:spChg>
        <pc:picChg chg="add mod">
          <ac:chgData name="Ho, Ka (2024)" userId="S::znap110@live.rhul.ac.uk::39b2395d-b6a0-4e68-b740-266dc90b7055" providerId="AD" clId="Web-{0C75A283-1167-6185-158E-1A7DBF913952}" dt="2024-12-03T10:40:51.678" v="308" actId="1076"/>
          <ac:picMkLst>
            <pc:docMk/>
            <pc:sldMk cId="995179467" sldId="281"/>
            <ac:picMk id="3" creationId="{D62C539E-51B3-3C85-0AE0-333D8A786C19}"/>
          </ac:picMkLst>
        </pc:picChg>
        <pc:picChg chg="del">
          <ac:chgData name="Ho, Ka (2024)" userId="S::znap110@live.rhul.ac.uk::39b2395d-b6a0-4e68-b740-266dc90b7055" providerId="AD" clId="Web-{0C75A283-1167-6185-158E-1A7DBF913952}" dt="2024-12-03T10:39:45.725" v="248"/>
          <ac:picMkLst>
            <pc:docMk/>
            <pc:sldMk cId="995179467" sldId="281"/>
            <ac:picMk id="7" creationId="{E4A80516-F2C8-FDCA-6D84-39CA6B58BAAD}"/>
          </ac:picMkLst>
        </pc:picChg>
      </pc:sldChg>
      <pc:sldChg chg="addSp delSp modSp add replId">
        <pc:chgData name="Ho, Ka (2024)" userId="S::znap110@live.rhul.ac.uk::39b2395d-b6a0-4e68-b740-266dc90b7055" providerId="AD" clId="Web-{0C75A283-1167-6185-158E-1A7DBF913952}" dt="2024-12-03T11:44:07.453" v="1579"/>
        <pc:sldMkLst>
          <pc:docMk/>
          <pc:sldMk cId="1763464484" sldId="282"/>
        </pc:sldMkLst>
        <pc:spChg chg="mod">
          <ac:chgData name="Ho, Ka (2024)" userId="S::znap110@live.rhul.ac.uk::39b2395d-b6a0-4e68-b740-266dc90b7055" providerId="AD" clId="Web-{0C75A283-1167-6185-158E-1A7DBF913952}" dt="2024-12-03T10:40:05.037" v="264" actId="20577"/>
          <ac:spMkLst>
            <pc:docMk/>
            <pc:sldMk cId="1763464484" sldId="282"/>
            <ac:spMk id="2" creationId="{DAD60CDE-6636-4068-A5B1-4E2F50BDC494}"/>
          </ac:spMkLst>
        </pc:spChg>
        <pc:spChg chg="mod">
          <ac:chgData name="Ho, Ka (2024)" userId="S::znap110@live.rhul.ac.uk::39b2395d-b6a0-4e68-b740-266dc90b7055" providerId="AD" clId="Web-{0C75A283-1167-6185-158E-1A7DBF913952}" dt="2024-12-03T11:43:46.999" v="1576" actId="20577"/>
          <ac:spMkLst>
            <pc:docMk/>
            <pc:sldMk cId="1763464484" sldId="282"/>
            <ac:spMk id="6" creationId="{31F38D1E-69AA-4C3F-ACC9-8B78597BE669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1:06.750" v="1273" actId="20577"/>
          <ac:spMkLst>
            <pc:docMk/>
            <pc:sldMk cId="1763464484" sldId="282"/>
            <ac:spMk id="8" creationId="{D157A3F0-A844-97A0-2F8B-456A19DFD95C}"/>
          </ac:spMkLst>
        </pc:spChg>
        <pc:picChg chg="add mod">
          <ac:chgData name="Ho, Ka (2024)" userId="S::znap110@live.rhul.ac.uk::39b2395d-b6a0-4e68-b740-266dc90b7055" providerId="AD" clId="Web-{0C75A283-1167-6185-158E-1A7DBF913952}" dt="2024-12-03T10:40:59.709" v="312" actId="1076"/>
          <ac:picMkLst>
            <pc:docMk/>
            <pc:sldMk cId="1763464484" sldId="282"/>
            <ac:picMk id="3" creationId="{93450032-7E9F-C979-9EDA-9174F0FD185D}"/>
          </ac:picMkLst>
        </pc:picChg>
        <pc:picChg chg="del">
          <ac:chgData name="Ho, Ka (2024)" userId="S::znap110@live.rhul.ac.uk::39b2395d-b6a0-4e68-b740-266dc90b7055" providerId="AD" clId="Web-{0C75A283-1167-6185-158E-1A7DBF913952}" dt="2024-12-03T10:40:06.615" v="265"/>
          <ac:picMkLst>
            <pc:docMk/>
            <pc:sldMk cId="1763464484" sldId="282"/>
            <ac:picMk id="7" creationId="{E4A80516-F2C8-FDCA-6D84-39CA6B58BAAD}"/>
          </ac:picMkLst>
        </pc:picChg>
        <pc:cxnChg chg="add mod">
          <ac:chgData name="Ho, Ka (2024)" userId="S::znap110@live.rhul.ac.uk::39b2395d-b6a0-4e68-b740-266dc90b7055" providerId="AD" clId="Web-{0C75A283-1167-6185-158E-1A7DBF913952}" dt="2024-12-03T11:44:07.453" v="1579"/>
          <ac:cxnSpMkLst>
            <pc:docMk/>
            <pc:sldMk cId="1763464484" sldId="282"/>
            <ac:cxnSpMk id="11" creationId="{B3BE1A20-EA9D-9D30-4B10-E07F82703548}"/>
          </ac:cxnSpMkLst>
        </pc:cxnChg>
      </pc:sldChg>
      <pc:sldChg chg="del">
        <pc:chgData name="Ho, Ka (2024)" userId="S::znap110@live.rhul.ac.uk::39b2395d-b6a0-4e68-b740-266dc90b7055" providerId="AD" clId="Web-{0C75A283-1167-6185-158E-1A7DBF913952}" dt="2024-12-03T11:41:23.437" v="1281"/>
        <pc:sldMkLst>
          <pc:docMk/>
          <pc:sldMk cId="1350116207" sldId="283"/>
        </pc:sldMkLst>
      </pc:sldChg>
      <pc:sldChg chg="addSp delSp modSp new">
        <pc:chgData name="Ho, Ka (2024)" userId="S::znap110@live.rhul.ac.uk::39b2395d-b6a0-4e68-b740-266dc90b7055" providerId="AD" clId="Web-{0C75A283-1167-6185-158E-1A7DBF913952}" dt="2024-12-03T11:49:41.546" v="1697" actId="20577"/>
        <pc:sldMkLst>
          <pc:docMk/>
          <pc:sldMk cId="414590648" sldId="284"/>
        </pc:sldMkLst>
        <pc:spChg chg="mod">
          <ac:chgData name="Ho, Ka (2024)" userId="S::znap110@live.rhul.ac.uk::39b2395d-b6a0-4e68-b740-266dc90b7055" providerId="AD" clId="Web-{0C75A283-1167-6185-158E-1A7DBF913952}" dt="2024-12-03T11:05:55.206" v="940" actId="20577"/>
          <ac:spMkLst>
            <pc:docMk/>
            <pc:sldMk cId="414590648" sldId="284"/>
            <ac:spMk id="2" creationId="{3CF20D25-923B-8199-4613-C047F3D36460}"/>
          </ac:spMkLst>
        </pc:spChg>
        <pc:spChg chg="del">
          <ac:chgData name="Ho, Ka (2024)" userId="S::znap110@live.rhul.ac.uk::39b2395d-b6a0-4e68-b740-266dc90b7055" providerId="AD" clId="Web-{0C75A283-1167-6185-158E-1A7DBF913952}" dt="2024-12-03T11:05:58.097" v="941"/>
          <ac:spMkLst>
            <pc:docMk/>
            <pc:sldMk cId="414590648" sldId="284"/>
            <ac:spMk id="3" creationId="{8E669761-4FCB-2189-3D09-19F5BA26495F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8:18.296" v="1642" actId="1076"/>
          <ac:spMkLst>
            <pc:docMk/>
            <pc:sldMk cId="414590648" sldId="284"/>
            <ac:spMk id="5" creationId="{098F9482-CF14-9308-2888-F783A3411937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7:32.249" v="1617" actId="20577"/>
          <ac:spMkLst>
            <pc:docMk/>
            <pc:sldMk cId="414590648" sldId="284"/>
            <ac:spMk id="6" creationId="{04521E70-5EFB-EB65-724D-2CC73FAC5FBF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8:21.202" v="1643" actId="1076"/>
          <ac:spMkLst>
            <pc:docMk/>
            <pc:sldMk cId="414590648" sldId="284"/>
            <ac:spMk id="7" creationId="{46DA7D7C-ADB1-1077-4D2B-8DCB96E40A8A}"/>
          </ac:spMkLst>
        </pc:spChg>
        <pc:spChg chg="add del mod">
          <ac:chgData name="Ho, Ka (2024)" userId="S::znap110@live.rhul.ac.uk::39b2395d-b6a0-4e68-b740-266dc90b7055" providerId="AD" clId="Web-{0C75A283-1167-6185-158E-1A7DBF913952}" dt="2024-12-03T11:47:57.483" v="1628"/>
          <ac:spMkLst>
            <pc:docMk/>
            <pc:sldMk cId="414590648" sldId="284"/>
            <ac:spMk id="8" creationId="{8801CBC9-1B0A-476C-12B9-5B4295ADE5AB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8:11.046" v="1641" actId="20577"/>
          <ac:spMkLst>
            <pc:docMk/>
            <pc:sldMk cId="414590648" sldId="284"/>
            <ac:spMk id="9" creationId="{6BF23632-8AF3-0870-904A-BB7F7D6FD106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9:41.546" v="1697" actId="20577"/>
          <ac:spMkLst>
            <pc:docMk/>
            <pc:sldMk cId="414590648" sldId="284"/>
            <ac:spMk id="11" creationId="{67B59840-7740-C042-6021-C08B349EA949}"/>
          </ac:spMkLst>
        </pc:spChg>
        <pc:spChg chg="add mod">
          <ac:chgData name="Ho, Ka (2024)" userId="S::znap110@live.rhul.ac.uk::39b2395d-b6a0-4e68-b740-266dc90b7055" providerId="AD" clId="Web-{0C75A283-1167-6185-158E-1A7DBF913952}" dt="2024-12-03T11:49:38.452" v="1696" actId="20577"/>
          <ac:spMkLst>
            <pc:docMk/>
            <pc:sldMk cId="414590648" sldId="284"/>
            <ac:spMk id="12" creationId="{DD6875BE-E90B-B701-6804-1578D58E4215}"/>
          </ac:spMkLst>
        </pc:spChg>
        <pc:picChg chg="add mod modCrop">
          <ac:chgData name="Ho, Ka (2024)" userId="S::znap110@live.rhul.ac.uk::39b2395d-b6a0-4e68-b740-266dc90b7055" providerId="AD" clId="Web-{0C75A283-1167-6185-158E-1A7DBF913952}" dt="2024-12-03T11:07:26.394" v="948" actId="1076"/>
          <ac:picMkLst>
            <pc:docMk/>
            <pc:sldMk cId="414590648" sldId="284"/>
            <ac:picMk id="4" creationId="{A92C7A8E-8B66-3246-77CB-BE9572605C45}"/>
          </ac:picMkLst>
        </pc:picChg>
        <pc:cxnChg chg="add mod">
          <ac:chgData name="Ho, Ka (2024)" userId="S::znap110@live.rhul.ac.uk::39b2395d-b6a0-4e68-b740-266dc90b7055" providerId="AD" clId="Web-{0C75A283-1167-6185-158E-1A7DBF913952}" dt="2024-12-03T11:49:00.249" v="1645" actId="14100"/>
          <ac:cxnSpMkLst>
            <pc:docMk/>
            <pc:sldMk cId="414590648" sldId="284"/>
            <ac:cxnSpMk id="10" creationId="{14E63081-2108-4395-9EB0-C2667E42C426}"/>
          </ac:cxnSpMkLst>
        </pc:cxnChg>
      </pc:sldChg>
      <pc:sldChg chg="modSp add replId">
        <pc:chgData name="Ho, Ka (2024)" userId="S::znap110@live.rhul.ac.uk::39b2395d-b6a0-4e68-b740-266dc90b7055" providerId="AD" clId="Web-{0C75A283-1167-6185-158E-1A7DBF913952}" dt="2024-12-03T11:10:40.628" v="986" actId="20577"/>
        <pc:sldMkLst>
          <pc:docMk/>
          <pc:sldMk cId="476905822" sldId="285"/>
        </pc:sldMkLst>
        <pc:spChg chg="mod">
          <ac:chgData name="Ho, Ka (2024)" userId="S::znap110@live.rhul.ac.uk::39b2395d-b6a0-4e68-b740-266dc90b7055" providerId="AD" clId="Web-{0C75A283-1167-6185-158E-1A7DBF913952}" dt="2024-12-03T11:10:40.628" v="986" actId="20577"/>
          <ac:spMkLst>
            <pc:docMk/>
            <pc:sldMk cId="476905822" sldId="285"/>
            <ac:spMk id="2" creationId="{EED0F1E9-3E74-F6D0-26F1-607660A8498D}"/>
          </ac:spMkLst>
        </pc:spChg>
        <pc:spChg chg="mod">
          <ac:chgData name="Ho, Ka (2024)" userId="S::znap110@live.rhul.ac.uk::39b2395d-b6a0-4e68-b740-266dc90b7055" providerId="AD" clId="Web-{0C75A283-1167-6185-158E-1A7DBF913952}" dt="2024-12-03T11:09:54.237" v="965" actId="20577"/>
          <ac:spMkLst>
            <pc:docMk/>
            <pc:sldMk cId="476905822" sldId="285"/>
            <ac:spMk id="3" creationId="{6FECA2C4-E74B-778D-A9A9-37737F84823C}"/>
          </ac:spMkLst>
        </pc:spChg>
      </pc:sldChg>
      <pc:sldChg chg="modSp add replId">
        <pc:chgData name="Ho, Ka (2024)" userId="S::znap110@live.rhul.ac.uk::39b2395d-b6a0-4e68-b740-266dc90b7055" providerId="AD" clId="Web-{0C75A283-1167-6185-158E-1A7DBF913952}" dt="2024-12-03T11:22:34.408" v="1170" actId="20577"/>
        <pc:sldMkLst>
          <pc:docMk/>
          <pc:sldMk cId="2519792871" sldId="286"/>
        </pc:sldMkLst>
        <pc:spChg chg="mod">
          <ac:chgData name="Ho, Ka (2024)" userId="S::znap110@live.rhul.ac.uk::39b2395d-b6a0-4e68-b740-266dc90b7055" providerId="AD" clId="Web-{0C75A283-1167-6185-158E-1A7DBF913952}" dt="2024-12-03T11:22:34.408" v="1170" actId="20577"/>
          <ac:spMkLst>
            <pc:docMk/>
            <pc:sldMk cId="2519792871" sldId="286"/>
            <ac:spMk id="2" creationId="{58465F9E-970A-D625-3BF7-02D7C05B8330}"/>
          </ac:spMkLst>
        </pc:spChg>
        <pc:spChg chg="mod">
          <ac:chgData name="Ho, Ka (2024)" userId="S::znap110@live.rhul.ac.uk::39b2395d-b6a0-4e68-b740-266dc90b7055" providerId="AD" clId="Web-{0C75A283-1167-6185-158E-1A7DBF913952}" dt="2024-12-03T11:22:25.502" v="1160" actId="20577"/>
          <ac:spMkLst>
            <pc:docMk/>
            <pc:sldMk cId="2519792871" sldId="286"/>
            <ac:spMk id="3" creationId="{7A21BC71-2A53-B6D1-A143-681E6804407E}"/>
          </ac:spMkLst>
        </pc:spChg>
      </pc:sldChg>
      <pc:sldChg chg="delSp modSp add replId">
        <pc:chgData name="Ho, Ka (2024)" userId="S::znap110@live.rhul.ac.uk::39b2395d-b6a0-4e68-b740-266dc90b7055" providerId="AD" clId="Web-{0C75A283-1167-6185-158E-1A7DBF913952}" dt="2024-12-03T11:21:42.830" v="1140" actId="1076"/>
        <pc:sldMkLst>
          <pc:docMk/>
          <pc:sldMk cId="4089640732" sldId="287"/>
        </pc:sldMkLst>
        <pc:spChg chg="mod">
          <ac:chgData name="Ho, Ka (2024)" userId="S::znap110@live.rhul.ac.uk::39b2395d-b6a0-4e68-b740-266dc90b7055" providerId="AD" clId="Web-{0C75A283-1167-6185-158E-1A7DBF913952}" dt="2024-12-03T11:21:42.830" v="1140" actId="1076"/>
          <ac:spMkLst>
            <pc:docMk/>
            <pc:sldMk cId="4089640732" sldId="287"/>
            <ac:spMk id="2" creationId="{EED0F1E9-3E74-F6D0-26F1-607660A8498D}"/>
          </ac:spMkLst>
        </pc:spChg>
        <pc:spChg chg="del mod">
          <ac:chgData name="Ho, Ka (2024)" userId="S::znap110@live.rhul.ac.uk::39b2395d-b6a0-4e68-b740-266dc90b7055" providerId="AD" clId="Web-{0C75A283-1167-6185-158E-1A7DBF913952}" dt="2024-12-03T11:21:35.174" v="1139"/>
          <ac:spMkLst>
            <pc:docMk/>
            <pc:sldMk cId="4089640732" sldId="287"/>
            <ac:spMk id="3" creationId="{6FECA2C4-E74B-778D-A9A9-37737F84823C}"/>
          </ac:spMkLst>
        </pc:spChg>
      </pc:sldChg>
      <pc:sldChg chg="del">
        <pc:chgData name="Ho, Ka (2024)" userId="S::znap110@live.rhul.ac.uk::39b2395d-b6a0-4e68-b740-266dc90b7055" providerId="AD" clId="Web-{0C75A283-1167-6185-158E-1A7DBF913952}" dt="2024-12-03T11:45:01.046" v="1584"/>
        <pc:sldMkLst>
          <pc:docMk/>
          <pc:sldMk cId="2247264681" sldId="288"/>
        </pc:sldMkLst>
      </pc:sldChg>
      <pc:sldChg chg="delSp modSp add replId">
        <pc:chgData name="Ho, Ka (2024)" userId="S::znap110@live.rhul.ac.uk::39b2395d-b6a0-4e68-b740-266dc90b7055" providerId="AD" clId="Web-{0C75A283-1167-6185-158E-1A7DBF913952}" dt="2024-12-03T11:41:40.109" v="1289" actId="20577"/>
        <pc:sldMkLst>
          <pc:docMk/>
          <pc:sldMk cId="2313279597" sldId="289"/>
        </pc:sldMkLst>
        <pc:spChg chg="mod">
          <ac:chgData name="Ho, Ka (2024)" userId="S::znap110@live.rhul.ac.uk::39b2395d-b6a0-4e68-b740-266dc90b7055" providerId="AD" clId="Web-{0C75A283-1167-6185-158E-1A7DBF913952}" dt="2024-12-03T11:41:40.109" v="1289" actId="20577"/>
          <ac:spMkLst>
            <pc:docMk/>
            <pc:sldMk cId="2313279597" sldId="289"/>
            <ac:spMk id="2" creationId="{81FB6B1A-0C5A-8982-2934-B995D875331B}"/>
          </ac:spMkLst>
        </pc:spChg>
        <pc:graphicFrameChg chg="del">
          <ac:chgData name="Ho, Ka (2024)" userId="S::znap110@live.rhul.ac.uk::39b2395d-b6a0-4e68-b740-266dc90b7055" providerId="AD" clId="Web-{0C75A283-1167-6185-158E-1A7DBF913952}" dt="2024-12-03T11:41:32.515" v="1285"/>
          <ac:graphicFrameMkLst>
            <pc:docMk/>
            <pc:sldMk cId="2313279597" sldId="289"/>
            <ac:graphicFrameMk id="5" creationId="{050FDD79-DD15-08A1-9D75-D914FDBF23CC}"/>
          </ac:graphicFrameMkLst>
        </pc:graphicFrameChg>
      </pc:sldChg>
      <pc:sldChg chg="new del">
        <pc:chgData name="Ho, Ka (2024)" userId="S::znap110@live.rhul.ac.uk::39b2395d-b6a0-4e68-b740-266dc90b7055" providerId="AD" clId="Web-{0C75A283-1167-6185-158E-1A7DBF913952}" dt="2024-12-03T11:41:28.062" v="1283"/>
        <pc:sldMkLst>
          <pc:docMk/>
          <pc:sldMk cId="2812153261" sldId="289"/>
        </pc:sldMkLst>
      </pc:sldChg>
      <pc:sldChg chg="delSp modSp add replId">
        <pc:chgData name="Ho, Ka (2024)" userId="S::znap110@live.rhul.ac.uk::39b2395d-b6a0-4e68-b740-266dc90b7055" providerId="AD" clId="Web-{0C75A283-1167-6185-158E-1A7DBF913952}" dt="2024-12-03T11:55:31.217" v="1875" actId="20577"/>
        <pc:sldMkLst>
          <pc:docMk/>
          <pc:sldMk cId="3030715711" sldId="290"/>
        </pc:sldMkLst>
        <pc:spChg chg="mod">
          <ac:chgData name="Ho, Ka (2024)" userId="S::znap110@live.rhul.ac.uk::39b2395d-b6a0-4e68-b740-266dc90b7055" providerId="AD" clId="Web-{0C75A283-1167-6185-158E-1A7DBF913952}" dt="2024-12-03T11:45:05.921" v="1590" actId="20577"/>
          <ac:spMkLst>
            <pc:docMk/>
            <pc:sldMk cId="3030715711" sldId="290"/>
            <ac:spMk id="2" creationId="{DAD60CDE-6636-4068-A5B1-4E2F50BDC494}"/>
          </ac:spMkLst>
        </pc:spChg>
        <pc:spChg chg="mod">
          <ac:chgData name="Ho, Ka (2024)" userId="S::znap110@live.rhul.ac.uk::39b2395d-b6a0-4e68-b740-266dc90b7055" providerId="AD" clId="Web-{0C75A283-1167-6185-158E-1A7DBF913952}" dt="2024-12-03T11:55:31.217" v="1875" actId="20577"/>
          <ac:spMkLst>
            <pc:docMk/>
            <pc:sldMk cId="3030715711" sldId="290"/>
            <ac:spMk id="6" creationId="{31F38D1E-69AA-4C3F-ACC9-8B78597BE669}"/>
          </ac:spMkLst>
        </pc:spChg>
        <pc:spChg chg="mod">
          <ac:chgData name="Ho, Ka (2024)" userId="S::znap110@live.rhul.ac.uk::39b2395d-b6a0-4e68-b740-266dc90b7055" providerId="AD" clId="Web-{0C75A283-1167-6185-158E-1A7DBF913952}" dt="2024-12-03T11:55:17.592" v="1854" actId="20577"/>
          <ac:spMkLst>
            <pc:docMk/>
            <pc:sldMk cId="3030715711" sldId="290"/>
            <ac:spMk id="8" creationId="{D157A3F0-A844-97A0-2F8B-456A19DFD95C}"/>
          </ac:spMkLst>
        </pc:spChg>
        <pc:spChg chg="del">
          <ac:chgData name="Ho, Ka (2024)" userId="S::znap110@live.rhul.ac.uk::39b2395d-b6a0-4e68-b740-266dc90b7055" providerId="AD" clId="Web-{0C75A283-1167-6185-158E-1A7DBF913952}" dt="2024-12-03T11:55:22.623" v="1858"/>
          <ac:spMkLst>
            <pc:docMk/>
            <pc:sldMk cId="3030715711" sldId="290"/>
            <ac:spMk id="9" creationId="{27E6735A-910C-EEAB-8A55-F7CCB3EEF168}"/>
          </ac:spMkLst>
        </pc:spChg>
        <pc:spChg chg="del">
          <ac:chgData name="Ho, Ka (2024)" userId="S::znap110@live.rhul.ac.uk::39b2395d-b6a0-4e68-b740-266dc90b7055" providerId="AD" clId="Web-{0C75A283-1167-6185-158E-1A7DBF913952}" dt="2024-12-03T11:55:22.623" v="1857"/>
          <ac:spMkLst>
            <pc:docMk/>
            <pc:sldMk cId="3030715711" sldId="290"/>
            <ac:spMk id="10" creationId="{B12E67C4-B183-32A5-E80A-2AA51B684F79}"/>
          </ac:spMkLst>
        </pc:spChg>
        <pc:picChg chg="del">
          <ac:chgData name="Ho, Ka (2024)" userId="S::znap110@live.rhul.ac.uk::39b2395d-b6a0-4e68-b740-266dc90b7055" providerId="AD" clId="Web-{0C75A283-1167-6185-158E-1A7DBF913952}" dt="2024-12-03T11:55:19.186" v="1855"/>
          <ac:picMkLst>
            <pc:docMk/>
            <pc:sldMk cId="3030715711" sldId="290"/>
            <ac:picMk id="3" creationId="{93450032-7E9F-C979-9EDA-9174F0FD185D}"/>
          </ac:picMkLst>
        </pc:picChg>
        <pc:cxnChg chg="del">
          <ac:chgData name="Ho, Ka (2024)" userId="S::znap110@live.rhul.ac.uk::39b2395d-b6a0-4e68-b740-266dc90b7055" providerId="AD" clId="Web-{0C75A283-1167-6185-158E-1A7DBF913952}" dt="2024-12-03T11:55:22.623" v="1856"/>
          <ac:cxnSpMkLst>
            <pc:docMk/>
            <pc:sldMk cId="3030715711" sldId="290"/>
            <ac:cxnSpMk id="11" creationId="{B3BE1A20-EA9D-9D30-4B10-E07F82703548}"/>
          </ac:cxnSpMkLst>
        </pc:cxnChg>
      </pc:sldChg>
      <pc:sldChg chg="add del replId">
        <pc:chgData name="Ho, Ka (2024)" userId="S::znap110@live.rhul.ac.uk::39b2395d-b6a0-4e68-b740-266dc90b7055" providerId="AD" clId="Web-{0C75A283-1167-6185-158E-1A7DBF913952}" dt="2024-12-03T11:48:01.905" v="1630"/>
        <pc:sldMkLst>
          <pc:docMk/>
          <pc:sldMk cId="1876155285" sldId="291"/>
        </pc:sldMkLst>
      </pc:sldChg>
    </pc:docChg>
  </pc:docChgLst>
  <pc:docChgLst>
    <pc:chgData name="Sovetkin, Alexander (2023)" userId="S::zmap200@live.rhul.ac.uk::b1542499-3268-4c18-963f-dd2b5824e305" providerId="AD" clId="Web-{B0754D17-1CCE-87BB-03DC-1DE58F153AE5}"/>
    <pc:docChg chg="modSld">
      <pc:chgData name="Sovetkin, Alexander (2023)" userId="S::zmap200@live.rhul.ac.uk::b1542499-3268-4c18-963f-dd2b5824e305" providerId="AD" clId="Web-{B0754D17-1CCE-87BB-03DC-1DE58F153AE5}" dt="2024-12-05T20:01:18.558" v="47" actId="20577"/>
      <pc:docMkLst>
        <pc:docMk/>
      </pc:docMkLst>
      <pc:sldChg chg="modSp">
        <pc:chgData name="Sovetkin, Alexander (2023)" userId="S::zmap200@live.rhul.ac.uk::b1542499-3268-4c18-963f-dd2b5824e305" providerId="AD" clId="Web-{B0754D17-1CCE-87BB-03DC-1DE58F153AE5}" dt="2024-12-05T20:01:18.558" v="47" actId="20577"/>
        <pc:sldMkLst>
          <pc:docMk/>
          <pc:sldMk cId="2857072068" sldId="280"/>
        </pc:sldMkLst>
        <pc:spChg chg="mod">
          <ac:chgData name="Sovetkin, Alexander (2023)" userId="S::zmap200@live.rhul.ac.uk::b1542499-3268-4c18-963f-dd2b5824e305" providerId="AD" clId="Web-{B0754D17-1CCE-87BB-03DC-1DE58F153AE5}" dt="2024-12-05T20:01:18.558" v="47" actId="20577"/>
          <ac:spMkLst>
            <pc:docMk/>
            <pc:sldMk cId="2857072068" sldId="280"/>
            <ac:spMk id="6" creationId="{31F38D1E-69AA-4C3F-ACC9-8B78597BE669}"/>
          </ac:spMkLst>
        </pc:spChg>
      </pc:sldChg>
    </pc:docChg>
  </pc:docChgLst>
  <pc:docChgLst>
    <pc:chgData name="Sovetkin, Alexander (2023)" userId="S::zmap200@live.rhul.ac.uk::b1542499-3268-4c18-963f-dd2b5824e305" providerId="AD" clId="Web-{0F980AA5-FF1F-F7B2-298D-E2ADEAB1EA85}"/>
    <pc:docChg chg="addSld modSld">
      <pc:chgData name="Sovetkin, Alexander (2023)" userId="S::zmap200@live.rhul.ac.uk::b1542499-3268-4c18-963f-dd2b5824e305" providerId="AD" clId="Web-{0F980AA5-FF1F-F7B2-298D-E2ADEAB1EA85}" dt="2024-12-03T10:45:12.695" v="2860"/>
      <pc:docMkLst>
        <pc:docMk/>
      </pc:docMkLst>
      <pc:sldChg chg="modSp">
        <pc:chgData name="Sovetkin, Alexander (2023)" userId="S::zmap200@live.rhul.ac.uk::b1542499-3268-4c18-963f-dd2b5824e305" providerId="AD" clId="Web-{0F980AA5-FF1F-F7B2-298D-E2ADEAB1EA85}" dt="2024-12-03T10:18:13.025" v="3" actId="1076"/>
        <pc:sldMkLst>
          <pc:docMk/>
          <pc:sldMk cId="2786015919" sldId="258"/>
        </pc:sldMkLst>
        <pc:spChg chg="mod">
          <ac:chgData name="Sovetkin, Alexander (2023)" userId="S::zmap200@live.rhul.ac.uk::b1542499-3268-4c18-963f-dd2b5824e305" providerId="AD" clId="Web-{0F980AA5-FF1F-F7B2-298D-E2ADEAB1EA85}" dt="2024-12-03T10:18:11.275" v="2" actId="1076"/>
          <ac:spMkLst>
            <pc:docMk/>
            <pc:sldMk cId="2786015919" sldId="258"/>
            <ac:spMk id="2" creationId="{3D5415FA-934B-7884-859C-4B5AEDBC2334}"/>
          </ac:spMkLst>
        </pc:spChg>
        <pc:spChg chg="mod">
          <ac:chgData name="Sovetkin, Alexander (2023)" userId="S::zmap200@live.rhul.ac.uk::b1542499-3268-4c18-963f-dd2b5824e305" providerId="AD" clId="Web-{0F980AA5-FF1F-F7B2-298D-E2ADEAB1EA85}" dt="2024-12-03T10:18:13.025" v="3" actId="1076"/>
          <ac:spMkLst>
            <pc:docMk/>
            <pc:sldMk cId="2786015919" sldId="258"/>
            <ac:spMk id="3" creationId="{9DB4CBC9-34BB-D3D6-3C7D-248F54F90BE8}"/>
          </ac:spMkLst>
        </pc:spChg>
      </pc:sldChg>
      <pc:sldChg chg="addSp delSp modSp">
        <pc:chgData name="Sovetkin, Alexander (2023)" userId="S::zmap200@live.rhul.ac.uk::b1542499-3268-4c18-963f-dd2b5824e305" providerId="AD" clId="Web-{0F980AA5-FF1F-F7B2-298D-E2ADEAB1EA85}" dt="2024-12-03T10:35:23.476" v="651"/>
        <pc:sldMkLst>
          <pc:docMk/>
          <pc:sldMk cId="1547409667" sldId="262"/>
        </pc:sldMkLst>
        <pc:spChg chg="mod">
          <ac:chgData name="Sovetkin, Alexander (2023)" userId="S::zmap200@live.rhul.ac.uk::b1542499-3268-4c18-963f-dd2b5824e305" providerId="AD" clId="Web-{0F980AA5-FF1F-F7B2-298D-E2ADEAB1EA85}" dt="2024-12-03T10:35:06.835" v="380" actId="20577"/>
          <ac:spMkLst>
            <pc:docMk/>
            <pc:sldMk cId="1547409667" sldId="262"/>
            <ac:spMk id="2" creationId="{4E9AFF8B-C6A6-E271-1371-EF24F16E5647}"/>
          </ac:spMkLst>
        </pc:spChg>
        <pc:spChg chg="mod">
          <ac:chgData name="Sovetkin, Alexander (2023)" userId="S::zmap200@live.rhul.ac.uk::b1542499-3268-4c18-963f-dd2b5824e305" providerId="AD" clId="Web-{0F980AA5-FF1F-F7B2-298D-E2ADEAB1EA85}" dt="2024-12-03T10:35:09.929" v="382" actId="14100"/>
          <ac:spMkLst>
            <pc:docMk/>
            <pc:sldMk cId="1547409667" sldId="262"/>
            <ac:spMk id="4" creationId="{63402335-B02C-C936-993D-D86054CD6BF1}"/>
          </ac:spMkLst>
        </pc:spChg>
        <pc:graphicFrameChg chg="add del mod modGraphic">
          <ac:chgData name="Sovetkin, Alexander (2023)" userId="S::zmap200@live.rhul.ac.uk::b1542499-3268-4c18-963f-dd2b5824e305" providerId="AD" clId="Web-{0F980AA5-FF1F-F7B2-298D-E2ADEAB1EA85}" dt="2024-12-03T10:35:23.476" v="651"/>
          <ac:graphicFrameMkLst>
            <pc:docMk/>
            <pc:sldMk cId="1547409667" sldId="262"/>
            <ac:graphicFrameMk id="5" creationId="{A0269155-5267-A2FC-7DF9-B9F8779F2006}"/>
          </ac:graphicFrameMkLst>
        </pc:graphicFrameChg>
      </pc:sldChg>
      <pc:sldChg chg="addSp delSp modSp new">
        <pc:chgData name="Sovetkin, Alexander (2023)" userId="S::zmap200@live.rhul.ac.uk::b1542499-3268-4c18-963f-dd2b5824e305" providerId="AD" clId="Web-{0F980AA5-FF1F-F7B2-298D-E2ADEAB1EA85}" dt="2024-12-03T10:36:03.649" v="866" actId="1076"/>
        <pc:sldMkLst>
          <pc:docMk/>
          <pc:sldMk cId="614282413" sldId="278"/>
        </pc:sldMkLst>
        <pc:spChg chg="mod">
          <ac:chgData name="Sovetkin, Alexander (2023)" userId="S::zmap200@live.rhul.ac.uk::b1542499-3268-4c18-963f-dd2b5824e305" providerId="AD" clId="Web-{0F980AA5-FF1F-F7B2-298D-E2ADEAB1EA85}" dt="2024-12-03T10:35:35.039" v="657" actId="20577"/>
          <ac:spMkLst>
            <pc:docMk/>
            <pc:sldMk cId="614282413" sldId="278"/>
            <ac:spMk id="2" creationId="{2E9B29E3-9878-6483-B404-CF9CF4CEECF9}"/>
          </ac:spMkLst>
        </pc:spChg>
        <pc:spChg chg="del">
          <ac:chgData name="Sovetkin, Alexander (2023)" userId="S::zmap200@live.rhul.ac.uk::b1542499-3268-4c18-963f-dd2b5824e305" providerId="AD" clId="Web-{0F980AA5-FF1F-F7B2-298D-E2ADEAB1EA85}" dt="2024-12-03T10:35:43.008" v="660"/>
          <ac:spMkLst>
            <pc:docMk/>
            <pc:sldMk cId="614282413" sldId="278"/>
            <ac:spMk id="3" creationId="{81DDD6A5-E0E1-9F54-F546-6CF0DBCE0F42}"/>
          </ac:spMkLst>
        </pc:spChg>
        <pc:graphicFrameChg chg="add mod modGraphic">
          <ac:chgData name="Sovetkin, Alexander (2023)" userId="S::zmap200@live.rhul.ac.uk::b1542499-3268-4c18-963f-dd2b5824e305" providerId="AD" clId="Web-{0F980AA5-FF1F-F7B2-298D-E2ADEAB1EA85}" dt="2024-12-03T10:36:03.649" v="866" actId="1076"/>
          <ac:graphicFrameMkLst>
            <pc:docMk/>
            <pc:sldMk cId="614282413" sldId="278"/>
            <ac:graphicFrameMk id="5" creationId="{1419A083-D41E-B8F3-168F-25E1823C544A}"/>
          </ac:graphicFrameMkLst>
        </pc:graphicFrameChg>
      </pc:sldChg>
      <pc:sldChg chg="addSp delSp modSp new">
        <pc:chgData name="Sovetkin, Alexander (2023)" userId="S::zmap200@live.rhul.ac.uk::b1542499-3268-4c18-963f-dd2b5824e305" providerId="AD" clId="Web-{0F980AA5-FF1F-F7B2-298D-E2ADEAB1EA85}" dt="2024-12-03T10:45:12.695" v="2860"/>
        <pc:sldMkLst>
          <pc:docMk/>
          <pc:sldMk cId="1095065220" sldId="279"/>
        </pc:sldMkLst>
        <pc:spChg chg="mod">
          <ac:chgData name="Sovetkin, Alexander (2023)" userId="S::zmap200@live.rhul.ac.uk::b1542499-3268-4c18-963f-dd2b5824e305" providerId="AD" clId="Web-{0F980AA5-FF1F-F7B2-298D-E2ADEAB1EA85}" dt="2024-12-03T10:38:48.966" v="1034" actId="1076"/>
          <ac:spMkLst>
            <pc:docMk/>
            <pc:sldMk cId="1095065220" sldId="279"/>
            <ac:spMk id="2" creationId="{81FB6B1A-0C5A-8982-2934-B995D875331B}"/>
          </ac:spMkLst>
        </pc:spChg>
        <pc:spChg chg="del">
          <ac:chgData name="Sovetkin, Alexander (2023)" userId="S::zmap200@live.rhul.ac.uk::b1542499-3268-4c18-963f-dd2b5824e305" providerId="AD" clId="Web-{0F980AA5-FF1F-F7B2-298D-E2ADEAB1EA85}" dt="2024-12-03T10:39:09.857" v="1249"/>
          <ac:spMkLst>
            <pc:docMk/>
            <pc:sldMk cId="1095065220" sldId="279"/>
            <ac:spMk id="3" creationId="{0870CAFD-59A2-58D3-B38C-F41C902B0D5E}"/>
          </ac:spMkLst>
        </pc:spChg>
        <pc:graphicFrameChg chg="add mod modGraphic">
          <ac:chgData name="Sovetkin, Alexander (2023)" userId="S::zmap200@live.rhul.ac.uk::b1542499-3268-4c18-963f-dd2b5824e305" providerId="AD" clId="Web-{0F980AA5-FF1F-F7B2-298D-E2ADEAB1EA85}" dt="2024-12-03T10:45:12.695" v="2860"/>
          <ac:graphicFrameMkLst>
            <pc:docMk/>
            <pc:sldMk cId="1095065220" sldId="279"/>
            <ac:graphicFrameMk id="5" creationId="{050FDD79-DD15-08A1-9D75-D914FDBF23CC}"/>
          </ac:graphicFrameMkLst>
        </pc:graphicFrameChg>
      </pc:sldChg>
    </pc:docChg>
  </pc:docChgLst>
  <pc:docChgLst>
    <pc:chgData name="Ho, Ka (2024)" userId="S::znap110@live.rhul.ac.uk::39b2395d-b6a0-4e68-b740-266dc90b7055" providerId="AD" clId="Web-{5E3C3966-2CE4-1CD5-4F19-6B5B3EB984E1}"/>
    <pc:docChg chg="addSld delSld modSld">
      <pc:chgData name="Ho, Ka (2024)" userId="S::znap110@live.rhul.ac.uk::39b2395d-b6a0-4e68-b740-266dc90b7055" providerId="AD" clId="Web-{5E3C3966-2CE4-1CD5-4F19-6B5B3EB984E1}" dt="2024-12-03T12:48:33.452" v="1020"/>
      <pc:docMkLst>
        <pc:docMk/>
      </pc:docMkLst>
      <pc:sldChg chg="modSp">
        <pc:chgData name="Ho, Ka (2024)" userId="S::znap110@live.rhul.ac.uk::39b2395d-b6a0-4e68-b740-266dc90b7055" providerId="AD" clId="Web-{5E3C3966-2CE4-1CD5-4F19-6B5B3EB984E1}" dt="2024-12-03T12:29:25.687" v="433" actId="20577"/>
        <pc:sldMkLst>
          <pc:docMk/>
          <pc:sldMk cId="2227312083" sldId="260"/>
        </pc:sldMkLst>
        <pc:spChg chg="mod">
          <ac:chgData name="Ho, Ka (2024)" userId="S::znap110@live.rhul.ac.uk::39b2395d-b6a0-4e68-b740-266dc90b7055" providerId="AD" clId="Web-{5E3C3966-2CE4-1CD5-4F19-6B5B3EB984E1}" dt="2024-12-03T12:29:25.687" v="433" actId="20577"/>
          <ac:spMkLst>
            <pc:docMk/>
            <pc:sldMk cId="2227312083" sldId="260"/>
            <ac:spMk id="3" creationId="{9A6744C3-9D62-61C7-3910-97E0766F1EEA}"/>
          </ac:spMkLst>
        </pc:spChg>
      </pc:sldChg>
      <pc:sldChg chg="addSp modSp">
        <pc:chgData name="Ho, Ka (2024)" userId="S::znap110@live.rhul.ac.uk::39b2395d-b6a0-4e68-b740-266dc90b7055" providerId="AD" clId="Web-{5E3C3966-2CE4-1CD5-4F19-6B5B3EB984E1}" dt="2024-12-03T12:48:33.452" v="1020"/>
        <pc:sldMkLst>
          <pc:docMk/>
          <pc:sldMk cId="614282413" sldId="278"/>
        </pc:sldMkLst>
        <pc:graphicFrameChg chg="add mod modGraphic">
          <ac:chgData name="Ho, Ka (2024)" userId="S::znap110@live.rhul.ac.uk::39b2395d-b6a0-4e68-b740-266dc90b7055" providerId="AD" clId="Web-{5E3C3966-2CE4-1CD5-4F19-6B5B3EB984E1}" dt="2024-12-03T12:47:19.277" v="904"/>
          <ac:graphicFrameMkLst>
            <pc:docMk/>
            <pc:sldMk cId="614282413" sldId="278"/>
            <ac:graphicFrameMk id="4" creationId="{C4493413-05AE-9A47-3EC9-DF911FC0691C}"/>
          </ac:graphicFrameMkLst>
        </pc:graphicFrameChg>
        <pc:graphicFrameChg chg="mod modGraphic">
          <ac:chgData name="Ho, Ka (2024)" userId="S::znap110@live.rhul.ac.uk::39b2395d-b6a0-4e68-b740-266dc90b7055" providerId="AD" clId="Web-{5E3C3966-2CE4-1CD5-4F19-6B5B3EB984E1}" dt="2024-12-03T12:48:33.452" v="1020"/>
          <ac:graphicFrameMkLst>
            <pc:docMk/>
            <pc:sldMk cId="614282413" sldId="278"/>
            <ac:graphicFrameMk id="5" creationId="{1419A083-D41E-B8F3-168F-25E1823C544A}"/>
          </ac:graphicFrameMkLst>
        </pc:graphicFrameChg>
      </pc:sldChg>
      <pc:sldChg chg="modSp">
        <pc:chgData name="Ho, Ka (2024)" userId="S::znap110@live.rhul.ac.uk::39b2395d-b6a0-4e68-b740-266dc90b7055" providerId="AD" clId="Web-{5E3C3966-2CE4-1CD5-4F19-6B5B3EB984E1}" dt="2024-12-03T12:48:21.498" v="1016"/>
        <pc:sldMkLst>
          <pc:docMk/>
          <pc:sldMk cId="1095065220" sldId="279"/>
        </pc:sldMkLst>
        <pc:graphicFrameChg chg="mod modGraphic">
          <ac:chgData name="Ho, Ka (2024)" userId="S::znap110@live.rhul.ac.uk::39b2395d-b6a0-4e68-b740-266dc90b7055" providerId="AD" clId="Web-{5E3C3966-2CE4-1CD5-4F19-6B5B3EB984E1}" dt="2024-12-03T12:48:21.498" v="1016"/>
          <ac:graphicFrameMkLst>
            <pc:docMk/>
            <pc:sldMk cId="1095065220" sldId="279"/>
            <ac:graphicFrameMk id="5" creationId="{050FDD79-DD15-08A1-9D75-D914FDBF23CC}"/>
          </ac:graphicFrameMkLst>
        </pc:graphicFrameChg>
      </pc:sldChg>
      <pc:sldChg chg="del">
        <pc:chgData name="Ho, Ka (2024)" userId="S::znap110@live.rhul.ac.uk::39b2395d-b6a0-4e68-b740-266dc90b7055" providerId="AD" clId="Web-{5E3C3966-2CE4-1CD5-4F19-6B5B3EB984E1}" dt="2024-12-03T12:30:23.924" v="439"/>
        <pc:sldMkLst>
          <pc:docMk/>
          <pc:sldMk cId="2313279597" sldId="289"/>
        </pc:sldMkLst>
      </pc:sldChg>
      <pc:sldChg chg="addSp modSp">
        <pc:chgData name="Ho, Ka (2024)" userId="S::znap110@live.rhul.ac.uk::39b2395d-b6a0-4e68-b740-266dc90b7055" providerId="AD" clId="Web-{5E3C3966-2CE4-1CD5-4F19-6B5B3EB984E1}" dt="2024-12-03T12:36:25.892" v="470" actId="20577"/>
        <pc:sldMkLst>
          <pc:docMk/>
          <pc:sldMk cId="3030715711" sldId="290"/>
        </pc:sldMkLst>
        <pc:spChg chg="mod">
          <ac:chgData name="Ho, Ka (2024)" userId="S::znap110@live.rhul.ac.uk::39b2395d-b6a0-4e68-b740-266dc90b7055" providerId="AD" clId="Web-{5E3C3966-2CE4-1CD5-4F19-6B5B3EB984E1}" dt="2024-12-03T12:36:25.892" v="470" actId="20577"/>
          <ac:spMkLst>
            <pc:docMk/>
            <pc:sldMk cId="3030715711" sldId="290"/>
            <ac:spMk id="6" creationId="{31F38D1E-69AA-4C3F-ACC9-8B78597BE669}"/>
          </ac:spMkLst>
        </pc:spChg>
        <pc:picChg chg="add mod">
          <ac:chgData name="Ho, Ka (2024)" userId="S::znap110@live.rhul.ac.uk::39b2395d-b6a0-4e68-b740-266dc90b7055" providerId="AD" clId="Web-{5E3C3966-2CE4-1CD5-4F19-6B5B3EB984E1}" dt="2024-12-03T12:22:33.437" v="4" actId="1076"/>
          <ac:picMkLst>
            <pc:docMk/>
            <pc:sldMk cId="3030715711" sldId="290"/>
            <ac:picMk id="3" creationId="{8B9FAC62-32E5-24A0-D340-5217A53C99A2}"/>
          </ac:picMkLst>
        </pc:picChg>
      </pc:sldChg>
      <pc:sldChg chg="addSp delSp modSp add replId">
        <pc:chgData name="Ho, Ka (2024)" userId="S::znap110@live.rhul.ac.uk::39b2395d-b6a0-4e68-b740-266dc90b7055" providerId="AD" clId="Web-{5E3C3966-2CE4-1CD5-4F19-6B5B3EB984E1}" dt="2024-12-03T12:40:00.338" v="586"/>
        <pc:sldMkLst>
          <pc:docMk/>
          <pc:sldMk cId="354097301" sldId="291"/>
        </pc:sldMkLst>
        <pc:spChg chg="mod">
          <ac:chgData name="Ho, Ka (2024)" userId="S::znap110@live.rhul.ac.uk::39b2395d-b6a0-4e68-b740-266dc90b7055" providerId="AD" clId="Web-{5E3C3966-2CE4-1CD5-4F19-6B5B3EB984E1}" dt="2024-12-03T12:30:21.455" v="438" actId="20577"/>
          <ac:spMkLst>
            <pc:docMk/>
            <pc:sldMk cId="354097301" sldId="291"/>
            <ac:spMk id="2" creationId="{81FB6B1A-0C5A-8982-2934-B995D875331B}"/>
          </ac:spMkLst>
        </pc:spChg>
        <pc:graphicFrameChg chg="add del mod modGraphic">
          <ac:chgData name="Ho, Ka (2024)" userId="S::znap110@live.rhul.ac.uk::39b2395d-b6a0-4e68-b740-266dc90b7055" providerId="AD" clId="Web-{5E3C3966-2CE4-1CD5-4F19-6B5B3EB984E1}" dt="2024-12-03T12:25:42.788" v="309"/>
          <ac:graphicFrameMkLst>
            <pc:docMk/>
            <pc:sldMk cId="354097301" sldId="291"/>
            <ac:graphicFrameMk id="4" creationId="{5F1C7E23-2B4D-6F44-8465-E25CFCA3CA7E}"/>
          </ac:graphicFrameMkLst>
        </pc:graphicFrameChg>
        <pc:graphicFrameChg chg="del">
          <ac:chgData name="Ho, Ka (2024)" userId="S::znap110@live.rhul.ac.uk::39b2395d-b6a0-4e68-b740-266dc90b7055" providerId="AD" clId="Web-{5E3C3966-2CE4-1CD5-4F19-6B5B3EB984E1}" dt="2024-12-03T12:25:00.036" v="301"/>
          <ac:graphicFrameMkLst>
            <pc:docMk/>
            <pc:sldMk cId="354097301" sldId="291"/>
            <ac:graphicFrameMk id="5" creationId="{050FDD79-DD15-08A1-9D75-D914FDBF23CC}"/>
          </ac:graphicFrameMkLst>
        </pc:graphicFrameChg>
        <pc:graphicFrameChg chg="add mod modGraphic">
          <ac:chgData name="Ho, Ka (2024)" userId="S::znap110@live.rhul.ac.uk::39b2395d-b6a0-4e68-b740-266dc90b7055" providerId="AD" clId="Web-{5E3C3966-2CE4-1CD5-4F19-6B5B3EB984E1}" dt="2024-12-03T12:40:00.338" v="586"/>
          <ac:graphicFrameMkLst>
            <pc:docMk/>
            <pc:sldMk cId="354097301" sldId="291"/>
            <ac:graphicFrameMk id="7" creationId="{12E61A33-70F4-9AB0-704F-1AAC5CE0BAED}"/>
          </ac:graphicFrameMkLst>
        </pc:graphicFrameChg>
        <pc:graphicFrameChg chg="add del mod">
          <ac:chgData name="Ho, Ka (2024)" userId="S::znap110@live.rhul.ac.uk::39b2395d-b6a0-4e68-b740-266dc90b7055" providerId="AD" clId="Web-{5E3C3966-2CE4-1CD5-4F19-6B5B3EB984E1}" dt="2024-12-03T12:25:48.929" v="313"/>
          <ac:graphicFrameMkLst>
            <pc:docMk/>
            <pc:sldMk cId="354097301" sldId="291"/>
            <ac:graphicFrameMk id="9" creationId="{1E70BCA1-0B70-8027-698C-4C607EC91121}"/>
          </ac:graphicFrameMkLst>
        </pc:graphicFrameChg>
      </pc:sldChg>
    </pc:docChg>
  </pc:docChgLst>
  <pc:docChgLst>
    <pc:chgData name="Ho, Ka (2024)" userId="39b2395d-b6a0-4e68-b740-266dc90b7055" providerId="ADAL" clId="{493AA154-4F13-43C2-AF69-FFA49024639E}"/>
    <pc:docChg chg="undo custSel addSld delSld modSld">
      <pc:chgData name="Ho, Ka (2024)" userId="39b2395d-b6a0-4e68-b740-266dc90b7055" providerId="ADAL" clId="{493AA154-4F13-43C2-AF69-FFA49024639E}" dt="2024-12-05T09:51:27.028" v="1418" actId="166"/>
      <pc:docMkLst>
        <pc:docMk/>
      </pc:docMkLst>
      <pc:sldChg chg="modSp mod">
        <pc:chgData name="Ho, Ka (2024)" userId="39b2395d-b6a0-4e68-b740-266dc90b7055" providerId="ADAL" clId="{493AA154-4F13-43C2-AF69-FFA49024639E}" dt="2024-12-04T11:17:11.666" v="1027" actId="15"/>
        <pc:sldMkLst>
          <pc:docMk/>
          <pc:sldMk cId="477761756" sldId="257"/>
        </pc:sldMkLst>
        <pc:spChg chg="mod">
          <ac:chgData name="Ho, Ka (2024)" userId="39b2395d-b6a0-4e68-b740-266dc90b7055" providerId="ADAL" clId="{493AA154-4F13-43C2-AF69-FFA49024639E}" dt="2024-12-04T11:17:11.666" v="1027" actId="15"/>
          <ac:spMkLst>
            <pc:docMk/>
            <pc:sldMk cId="477761756" sldId="257"/>
            <ac:spMk id="3" creationId="{7A21BC71-2A53-B6D1-A143-681E6804407E}"/>
          </ac:spMkLst>
        </pc:spChg>
      </pc:sldChg>
      <pc:sldChg chg="modSp mod">
        <pc:chgData name="Ho, Ka (2024)" userId="39b2395d-b6a0-4e68-b740-266dc90b7055" providerId="ADAL" clId="{493AA154-4F13-43C2-AF69-FFA49024639E}" dt="2024-12-04T11:16:22.587" v="1024" actId="5793"/>
        <pc:sldMkLst>
          <pc:docMk/>
          <pc:sldMk cId="2947873586" sldId="259"/>
        </pc:sldMkLst>
        <pc:spChg chg="mod">
          <ac:chgData name="Ho, Ka (2024)" userId="39b2395d-b6a0-4e68-b740-266dc90b7055" providerId="ADAL" clId="{493AA154-4F13-43C2-AF69-FFA49024639E}" dt="2024-12-04T11:16:22.587" v="1024" actId="5793"/>
          <ac:spMkLst>
            <pc:docMk/>
            <pc:sldMk cId="2947873586" sldId="259"/>
            <ac:spMk id="3" creationId="{5AAB1DEA-19CE-37A4-B224-93CC4767E479}"/>
          </ac:spMkLst>
        </pc:spChg>
      </pc:sldChg>
      <pc:sldChg chg="modAnim">
        <pc:chgData name="Ho, Ka (2024)" userId="39b2395d-b6a0-4e68-b740-266dc90b7055" providerId="ADAL" clId="{493AA154-4F13-43C2-AF69-FFA49024639E}" dt="2024-12-04T11:35:11.625" v="1038"/>
        <pc:sldMkLst>
          <pc:docMk/>
          <pc:sldMk cId="2227312083" sldId="260"/>
        </pc:sldMkLst>
      </pc:sldChg>
      <pc:sldChg chg="delSp modSp mod modAnim">
        <pc:chgData name="Ho, Ka (2024)" userId="39b2395d-b6a0-4e68-b740-266dc90b7055" providerId="ADAL" clId="{493AA154-4F13-43C2-AF69-FFA49024639E}" dt="2024-12-04T11:34:29.761" v="1032"/>
        <pc:sldMkLst>
          <pc:docMk/>
          <pc:sldMk cId="4090015575" sldId="264"/>
        </pc:sldMkLst>
        <pc:spChg chg="mod">
          <ac:chgData name="Ho, Ka (2024)" userId="39b2395d-b6a0-4e68-b740-266dc90b7055" providerId="ADAL" clId="{493AA154-4F13-43C2-AF69-FFA49024639E}" dt="2024-12-03T15:21:38.699" v="595" actId="14100"/>
          <ac:spMkLst>
            <pc:docMk/>
            <pc:sldMk cId="4090015575" sldId="264"/>
            <ac:spMk id="3" creationId="{37347BC1-3654-BE84-3441-6E8F13D2A43F}"/>
          </ac:spMkLst>
        </pc:spChg>
        <pc:spChg chg="del">
          <ac:chgData name="Ho, Ka (2024)" userId="39b2395d-b6a0-4e68-b740-266dc90b7055" providerId="ADAL" clId="{493AA154-4F13-43C2-AF69-FFA49024639E}" dt="2024-12-03T14:45:11.939" v="98" actId="478"/>
          <ac:spMkLst>
            <pc:docMk/>
            <pc:sldMk cId="4090015575" sldId="264"/>
            <ac:spMk id="4" creationId="{4B564D9D-1120-314B-9F32-0A75636F5D1D}"/>
          </ac:spMkLst>
        </pc:spChg>
      </pc:sldChg>
      <pc:sldChg chg="addSp delSp modSp mod">
        <pc:chgData name="Ho, Ka (2024)" userId="39b2395d-b6a0-4e68-b740-266dc90b7055" providerId="ADAL" clId="{493AA154-4F13-43C2-AF69-FFA49024639E}" dt="2024-12-03T15:08:47.674" v="390" actId="20577"/>
        <pc:sldMkLst>
          <pc:docMk/>
          <pc:sldMk cId="784951897" sldId="267"/>
        </pc:sldMkLst>
        <pc:spChg chg="add mod">
          <ac:chgData name="Ho, Ka (2024)" userId="39b2395d-b6a0-4e68-b740-266dc90b7055" providerId="ADAL" clId="{493AA154-4F13-43C2-AF69-FFA49024639E}" dt="2024-12-03T14:59:16.683" v="378"/>
          <ac:spMkLst>
            <pc:docMk/>
            <pc:sldMk cId="784951897" sldId="267"/>
            <ac:spMk id="5" creationId="{90B5EF94-80FA-0C96-E9B6-4E24B90B2052}"/>
          </ac:spMkLst>
        </pc:spChg>
        <pc:spChg chg="mod">
          <ac:chgData name="Ho, Ka (2024)" userId="39b2395d-b6a0-4e68-b740-266dc90b7055" providerId="ADAL" clId="{493AA154-4F13-43C2-AF69-FFA49024639E}" dt="2024-12-03T14:59:20.802" v="379" actId="5793"/>
          <ac:spMkLst>
            <pc:docMk/>
            <pc:sldMk cId="784951897" sldId="267"/>
            <ac:spMk id="6" creationId="{B1BD1643-77C5-517C-D060-ACBE90121298}"/>
          </ac:spMkLst>
        </pc:spChg>
        <pc:spChg chg="add mod">
          <ac:chgData name="Ho, Ka (2024)" userId="39b2395d-b6a0-4e68-b740-266dc90b7055" providerId="ADAL" clId="{493AA154-4F13-43C2-AF69-FFA49024639E}" dt="2024-12-03T14:59:16.683" v="378"/>
          <ac:spMkLst>
            <pc:docMk/>
            <pc:sldMk cId="784951897" sldId="267"/>
            <ac:spMk id="7" creationId="{B4B2DDD4-28DB-C74C-9118-1B5AC5FFCA63}"/>
          </ac:spMkLst>
        </pc:spChg>
        <pc:spChg chg="add mod">
          <ac:chgData name="Ho, Ka (2024)" userId="39b2395d-b6a0-4e68-b740-266dc90b7055" providerId="ADAL" clId="{493AA154-4F13-43C2-AF69-FFA49024639E}" dt="2024-12-03T15:08:47.674" v="390" actId="20577"/>
          <ac:spMkLst>
            <pc:docMk/>
            <pc:sldMk cId="784951897" sldId="267"/>
            <ac:spMk id="9" creationId="{4F0F42C1-09CA-AF1E-CF56-76148F0F37F4}"/>
          </ac:spMkLst>
        </pc:spChg>
        <pc:picChg chg="add mod">
          <ac:chgData name="Ho, Ka (2024)" userId="39b2395d-b6a0-4e68-b740-266dc90b7055" providerId="ADAL" clId="{493AA154-4F13-43C2-AF69-FFA49024639E}" dt="2024-12-03T14:59:16.683" v="378"/>
          <ac:picMkLst>
            <pc:docMk/>
            <pc:sldMk cId="784951897" sldId="267"/>
            <ac:picMk id="3" creationId="{B0EFD5D6-92AE-51D6-BD7F-C347063D093E}"/>
          </ac:picMkLst>
        </pc:picChg>
        <pc:picChg chg="add mod">
          <ac:chgData name="Ho, Ka (2024)" userId="39b2395d-b6a0-4e68-b740-266dc90b7055" providerId="ADAL" clId="{493AA154-4F13-43C2-AF69-FFA49024639E}" dt="2024-12-03T14:59:16.683" v="378"/>
          <ac:picMkLst>
            <pc:docMk/>
            <pc:sldMk cId="784951897" sldId="267"/>
            <ac:picMk id="4" creationId="{2FF3B095-EA16-6591-31D2-4F345EF23FF4}"/>
          </ac:picMkLst>
        </pc:picChg>
        <pc:picChg chg="del">
          <ac:chgData name="Ho, Ka (2024)" userId="39b2395d-b6a0-4e68-b740-266dc90b7055" providerId="ADAL" clId="{493AA154-4F13-43C2-AF69-FFA49024639E}" dt="2024-12-03T14:56:31.219" v="285" actId="478"/>
          <ac:picMkLst>
            <pc:docMk/>
            <pc:sldMk cId="784951897" sldId="267"/>
            <ac:picMk id="8" creationId="{03806A2E-0F7F-558F-159C-33C5D4038BE4}"/>
          </ac:picMkLst>
        </pc:picChg>
      </pc:sldChg>
      <pc:sldChg chg="del">
        <pc:chgData name="Ho, Ka (2024)" userId="39b2395d-b6a0-4e68-b740-266dc90b7055" providerId="ADAL" clId="{493AA154-4F13-43C2-AF69-FFA49024639E}" dt="2024-12-03T14:59:25.411" v="380" actId="47"/>
        <pc:sldMkLst>
          <pc:docMk/>
          <pc:sldMk cId="2496186402" sldId="268"/>
        </pc:sldMkLst>
      </pc:sldChg>
      <pc:sldChg chg="modSp modAnim">
        <pc:chgData name="Ho, Ka (2024)" userId="39b2395d-b6a0-4e68-b740-266dc90b7055" providerId="ADAL" clId="{493AA154-4F13-43C2-AF69-FFA49024639E}" dt="2024-12-04T11:35:06.677" v="1037"/>
        <pc:sldMkLst>
          <pc:docMk/>
          <pc:sldMk cId="4101163343" sldId="269"/>
        </pc:sldMkLst>
        <pc:spChg chg="mod">
          <ac:chgData name="Ho, Ka (2024)" userId="39b2395d-b6a0-4e68-b740-266dc90b7055" providerId="ADAL" clId="{493AA154-4F13-43C2-AF69-FFA49024639E}" dt="2024-12-03T14:59:27.593" v="381" actId="20577"/>
          <ac:spMkLst>
            <pc:docMk/>
            <pc:sldMk cId="4101163343" sldId="269"/>
            <ac:spMk id="6" creationId="{45E889F8-C93A-D3A7-6B13-4C486114FAF3}"/>
          </ac:spMkLst>
        </pc:spChg>
      </pc:sldChg>
      <pc:sldChg chg="modSp mod modAnim">
        <pc:chgData name="Ho, Ka (2024)" userId="39b2395d-b6a0-4e68-b740-266dc90b7055" providerId="ADAL" clId="{493AA154-4F13-43C2-AF69-FFA49024639E}" dt="2024-12-04T11:35:03.712" v="1036"/>
        <pc:sldMkLst>
          <pc:docMk/>
          <pc:sldMk cId="4224671033" sldId="270"/>
        </pc:sldMkLst>
        <pc:spChg chg="mod">
          <ac:chgData name="Ho, Ka (2024)" userId="39b2395d-b6a0-4e68-b740-266dc90b7055" providerId="ADAL" clId="{493AA154-4F13-43C2-AF69-FFA49024639E}" dt="2024-12-03T15:10:46.574" v="421" actId="20577"/>
          <ac:spMkLst>
            <pc:docMk/>
            <pc:sldMk cId="4224671033" sldId="270"/>
            <ac:spMk id="6" creationId="{827F8620-C206-3DD5-B3F2-55ED7915A6FA}"/>
          </ac:spMkLst>
        </pc:spChg>
      </pc:sldChg>
      <pc:sldChg chg="addSp modSp mod addAnim delAnim modAnim">
        <pc:chgData name="Ho, Ka (2024)" userId="39b2395d-b6a0-4e68-b740-266dc90b7055" providerId="ADAL" clId="{493AA154-4F13-43C2-AF69-FFA49024639E}" dt="2024-12-04T11:45:46.877" v="1357" actId="12"/>
        <pc:sldMkLst>
          <pc:docMk/>
          <pc:sldMk cId="2260570951" sldId="271"/>
        </pc:sldMkLst>
        <pc:spChg chg="add mod">
          <ac:chgData name="Ho, Ka (2024)" userId="39b2395d-b6a0-4e68-b740-266dc90b7055" providerId="ADAL" clId="{493AA154-4F13-43C2-AF69-FFA49024639E}" dt="2024-12-04T11:45:23.224" v="1351"/>
          <ac:spMkLst>
            <pc:docMk/>
            <pc:sldMk cId="2260570951" sldId="271"/>
            <ac:spMk id="3" creationId="{4E131DD3-A0BF-E56B-4F57-030AB1D06354}"/>
          </ac:spMkLst>
        </pc:spChg>
        <pc:spChg chg="add mod">
          <ac:chgData name="Ho, Ka (2024)" userId="39b2395d-b6a0-4e68-b740-266dc90b7055" providerId="ADAL" clId="{493AA154-4F13-43C2-AF69-FFA49024639E}" dt="2024-12-04T11:45:23.224" v="1351"/>
          <ac:spMkLst>
            <pc:docMk/>
            <pc:sldMk cId="2260570951" sldId="271"/>
            <ac:spMk id="4" creationId="{14420D83-5A74-592B-2EBA-0470D54295D9}"/>
          </ac:spMkLst>
        </pc:spChg>
        <pc:spChg chg="mod">
          <ac:chgData name="Ho, Ka (2024)" userId="39b2395d-b6a0-4e68-b740-266dc90b7055" providerId="ADAL" clId="{493AA154-4F13-43C2-AF69-FFA49024639E}" dt="2024-12-04T11:45:46.877" v="1357" actId="12"/>
          <ac:spMkLst>
            <pc:docMk/>
            <pc:sldMk cId="2260570951" sldId="271"/>
            <ac:spMk id="6" creationId="{662DC584-0FDC-BC3F-9505-E7F43D662AFD}"/>
          </ac:spMkLst>
        </pc:spChg>
      </pc:sldChg>
      <pc:sldChg chg="delSp modSp del mod delAnim modAnim">
        <pc:chgData name="Ho, Ka (2024)" userId="39b2395d-b6a0-4e68-b740-266dc90b7055" providerId="ADAL" clId="{493AA154-4F13-43C2-AF69-FFA49024639E}" dt="2024-12-04T11:45:25.799" v="1352" actId="47"/>
        <pc:sldMkLst>
          <pc:docMk/>
          <pc:sldMk cId="57532767" sldId="272"/>
        </pc:sldMkLst>
        <pc:spChg chg="del mod">
          <ac:chgData name="Ho, Ka (2024)" userId="39b2395d-b6a0-4e68-b740-266dc90b7055" providerId="ADAL" clId="{493AA154-4F13-43C2-AF69-FFA49024639E}" dt="2024-12-04T11:45:22.114" v="1350" actId="21"/>
          <ac:spMkLst>
            <pc:docMk/>
            <pc:sldMk cId="57532767" sldId="272"/>
            <ac:spMk id="3" creationId="{4E131DD3-A0BF-E56B-4F57-030AB1D06354}"/>
          </ac:spMkLst>
        </pc:spChg>
        <pc:spChg chg="del mod">
          <ac:chgData name="Ho, Ka (2024)" userId="39b2395d-b6a0-4e68-b740-266dc90b7055" providerId="ADAL" clId="{493AA154-4F13-43C2-AF69-FFA49024639E}" dt="2024-12-04T11:45:22.114" v="1350" actId="21"/>
          <ac:spMkLst>
            <pc:docMk/>
            <pc:sldMk cId="57532767" sldId="272"/>
            <ac:spMk id="4" creationId="{14420D83-5A74-592B-2EBA-0470D54295D9}"/>
          </ac:spMkLst>
        </pc:spChg>
        <pc:spChg chg="mod">
          <ac:chgData name="Ho, Ka (2024)" userId="39b2395d-b6a0-4e68-b740-266dc90b7055" providerId="ADAL" clId="{493AA154-4F13-43C2-AF69-FFA49024639E}" dt="2024-12-04T11:45:09.885" v="1346" actId="20577"/>
          <ac:spMkLst>
            <pc:docMk/>
            <pc:sldMk cId="57532767" sldId="272"/>
            <ac:spMk id="6" creationId="{A81B5504-742F-267B-B80E-268DAF05E212}"/>
          </ac:spMkLst>
        </pc:spChg>
      </pc:sldChg>
      <pc:sldChg chg="modSp mod modAnim">
        <pc:chgData name="Ho, Ka (2024)" userId="39b2395d-b6a0-4e68-b740-266dc90b7055" providerId="ADAL" clId="{493AA154-4F13-43C2-AF69-FFA49024639E}" dt="2024-12-04T11:34:26.649" v="1031"/>
        <pc:sldMkLst>
          <pc:docMk/>
          <pc:sldMk cId="3151984829" sldId="273"/>
        </pc:sldMkLst>
        <pc:spChg chg="mod">
          <ac:chgData name="Ho, Ka (2024)" userId="39b2395d-b6a0-4e68-b740-266dc90b7055" providerId="ADAL" clId="{493AA154-4F13-43C2-AF69-FFA49024639E}" dt="2024-12-03T15:08:10.433" v="382" actId="27107"/>
          <ac:spMkLst>
            <pc:docMk/>
            <pc:sldMk cId="3151984829" sldId="273"/>
            <ac:spMk id="3" creationId="{A3CDB0A8-7CB4-51F4-A7EA-A9CB483AECCF}"/>
          </ac:spMkLst>
        </pc:spChg>
      </pc:sldChg>
      <pc:sldChg chg="modSp mod modAnim">
        <pc:chgData name="Ho, Ka (2024)" userId="39b2395d-b6a0-4e68-b740-266dc90b7055" providerId="ADAL" clId="{493AA154-4F13-43C2-AF69-FFA49024639E}" dt="2024-12-04T11:34:21.621" v="1029"/>
        <pc:sldMkLst>
          <pc:docMk/>
          <pc:sldMk cId="4013395726" sldId="274"/>
        </pc:sldMkLst>
        <pc:spChg chg="mod">
          <ac:chgData name="Ho, Ka (2024)" userId="39b2395d-b6a0-4e68-b740-266dc90b7055" providerId="ADAL" clId="{493AA154-4F13-43C2-AF69-FFA49024639E}" dt="2024-12-03T14:46:42.092" v="220" actId="20577"/>
          <ac:spMkLst>
            <pc:docMk/>
            <pc:sldMk cId="4013395726" sldId="274"/>
            <ac:spMk id="3" creationId="{99E17153-90C0-2E33-18AD-775DD4FE8701}"/>
          </ac:spMkLst>
        </pc:spChg>
      </pc:sldChg>
      <pc:sldChg chg="modSp mod">
        <pc:chgData name="Ho, Ka (2024)" userId="39b2395d-b6a0-4e68-b740-266dc90b7055" providerId="ADAL" clId="{493AA154-4F13-43C2-AF69-FFA49024639E}" dt="2024-12-03T14:47:49.677" v="229" actId="27636"/>
        <pc:sldMkLst>
          <pc:docMk/>
          <pc:sldMk cId="3505305075" sldId="275"/>
        </pc:sldMkLst>
        <pc:spChg chg="mod">
          <ac:chgData name="Ho, Ka (2024)" userId="39b2395d-b6a0-4e68-b740-266dc90b7055" providerId="ADAL" clId="{493AA154-4F13-43C2-AF69-FFA49024639E}" dt="2024-12-03T14:47:49.677" v="229" actId="27636"/>
          <ac:spMkLst>
            <pc:docMk/>
            <pc:sldMk cId="3505305075" sldId="275"/>
            <ac:spMk id="3" creationId="{E6AB8A75-4B0B-D289-C5E5-A7AD0F428286}"/>
          </ac:spMkLst>
        </pc:spChg>
      </pc:sldChg>
      <pc:sldChg chg="modAnim">
        <pc:chgData name="Ho, Ka (2024)" userId="39b2395d-b6a0-4e68-b740-266dc90b7055" providerId="ADAL" clId="{493AA154-4F13-43C2-AF69-FFA49024639E}" dt="2024-12-04T11:34:18.973" v="1028"/>
        <pc:sldMkLst>
          <pc:docMk/>
          <pc:sldMk cId="2413616666" sldId="276"/>
        </pc:sldMkLst>
      </pc:sldChg>
      <pc:sldChg chg="modAnim">
        <pc:chgData name="Ho, Ka (2024)" userId="39b2395d-b6a0-4e68-b740-266dc90b7055" providerId="ADAL" clId="{493AA154-4F13-43C2-AF69-FFA49024639E}" dt="2024-12-04T11:34:35.734" v="1033"/>
        <pc:sldMkLst>
          <pc:docMk/>
          <pc:sldMk cId="2000163061" sldId="277"/>
        </pc:sldMkLst>
      </pc:sldChg>
      <pc:sldChg chg="addSp delSp modSp mod">
        <pc:chgData name="Ho, Ka (2024)" userId="39b2395d-b6a0-4e68-b740-266dc90b7055" providerId="ADAL" clId="{493AA154-4F13-43C2-AF69-FFA49024639E}" dt="2024-12-04T09:59:39.409" v="669" actId="1076"/>
        <pc:sldMkLst>
          <pc:docMk/>
          <pc:sldMk cId="2857072068" sldId="280"/>
        </pc:sldMkLst>
        <pc:picChg chg="add mod">
          <ac:chgData name="Ho, Ka (2024)" userId="39b2395d-b6a0-4e68-b740-266dc90b7055" providerId="ADAL" clId="{493AA154-4F13-43C2-AF69-FFA49024639E}" dt="2024-12-04T09:59:39.409" v="669" actId="1076"/>
          <ac:picMkLst>
            <pc:docMk/>
            <pc:sldMk cId="2857072068" sldId="280"/>
            <ac:picMk id="5" creationId="{6D6494AB-2B5A-43BE-B348-F837678F1B6F}"/>
          </ac:picMkLst>
        </pc:picChg>
        <pc:picChg chg="del">
          <ac:chgData name="Ho, Ka (2024)" userId="39b2395d-b6a0-4e68-b740-266dc90b7055" providerId="ADAL" clId="{493AA154-4F13-43C2-AF69-FFA49024639E}" dt="2024-12-04T09:59:30.355" v="663" actId="478"/>
          <ac:picMkLst>
            <pc:docMk/>
            <pc:sldMk cId="2857072068" sldId="280"/>
            <ac:picMk id="7" creationId="{E4A80516-F2C8-FDCA-6D84-39CA6B58BAAD}"/>
          </ac:picMkLst>
        </pc:picChg>
      </pc:sldChg>
      <pc:sldChg chg="addSp delSp modSp mod">
        <pc:chgData name="Ho, Ka (2024)" userId="39b2395d-b6a0-4e68-b740-266dc90b7055" providerId="ADAL" clId="{493AA154-4F13-43C2-AF69-FFA49024639E}" dt="2024-12-04T11:54:14.567" v="1414" actId="20577"/>
        <pc:sldMkLst>
          <pc:docMk/>
          <pc:sldMk cId="1763464484" sldId="282"/>
        </pc:sldMkLst>
        <pc:spChg chg="add del">
          <ac:chgData name="Ho, Ka (2024)" userId="39b2395d-b6a0-4e68-b740-266dc90b7055" providerId="ADAL" clId="{493AA154-4F13-43C2-AF69-FFA49024639E}" dt="2024-12-04T11:53:30.961" v="1359" actId="478"/>
          <ac:spMkLst>
            <pc:docMk/>
            <pc:sldMk cId="1763464484" sldId="282"/>
            <ac:spMk id="3" creationId="{43D02BC9-A77B-CE8E-8250-C0B4CA34B694}"/>
          </ac:spMkLst>
        </pc:spChg>
        <pc:spChg chg="mod">
          <ac:chgData name="Ho, Ka (2024)" userId="39b2395d-b6a0-4e68-b740-266dc90b7055" providerId="ADAL" clId="{493AA154-4F13-43C2-AF69-FFA49024639E}" dt="2024-12-04T11:54:14.567" v="1414" actId="20577"/>
          <ac:spMkLst>
            <pc:docMk/>
            <pc:sldMk cId="1763464484" sldId="282"/>
            <ac:spMk id="6" creationId="{31F38D1E-69AA-4C3F-ACC9-8B78597BE669}"/>
          </ac:spMkLst>
        </pc:spChg>
        <pc:picChg chg="del">
          <ac:chgData name="Ho, Ka (2024)" userId="39b2395d-b6a0-4e68-b740-266dc90b7055" providerId="ADAL" clId="{493AA154-4F13-43C2-AF69-FFA49024639E}" dt="2024-12-04T09:58:23.635" v="656" actId="478"/>
          <ac:picMkLst>
            <pc:docMk/>
            <pc:sldMk cId="1763464484" sldId="282"/>
            <ac:picMk id="3" creationId="{93450032-7E9F-C979-9EDA-9174F0FD185D}"/>
          </ac:picMkLst>
        </pc:picChg>
        <pc:picChg chg="add mod ord">
          <ac:chgData name="Ho, Ka (2024)" userId="39b2395d-b6a0-4e68-b740-266dc90b7055" providerId="ADAL" clId="{493AA154-4F13-43C2-AF69-FFA49024639E}" dt="2024-12-04T09:58:50.407" v="661" actId="1076"/>
          <ac:picMkLst>
            <pc:docMk/>
            <pc:sldMk cId="1763464484" sldId="282"/>
            <ac:picMk id="7" creationId="{7FFC1104-964B-E742-94B4-527ACE260B52}"/>
          </ac:picMkLst>
        </pc:picChg>
        <pc:cxnChg chg="del">
          <ac:chgData name="Ho, Ka (2024)" userId="39b2395d-b6a0-4e68-b740-266dc90b7055" providerId="ADAL" clId="{493AA154-4F13-43C2-AF69-FFA49024639E}" dt="2024-12-04T09:58:52.772" v="662" actId="478"/>
          <ac:cxnSpMkLst>
            <pc:docMk/>
            <pc:sldMk cId="1763464484" sldId="282"/>
            <ac:cxnSpMk id="11" creationId="{B3BE1A20-EA9D-9D30-4B10-E07F82703548}"/>
          </ac:cxnSpMkLst>
        </pc:cxnChg>
      </pc:sldChg>
      <pc:sldChg chg="modSp mod">
        <pc:chgData name="Ho, Ka (2024)" userId="39b2395d-b6a0-4e68-b740-266dc90b7055" providerId="ADAL" clId="{493AA154-4F13-43C2-AF69-FFA49024639E}" dt="2024-12-05T09:51:27.028" v="1418" actId="166"/>
        <pc:sldMkLst>
          <pc:docMk/>
          <pc:sldMk cId="414590648" sldId="284"/>
        </pc:sldMkLst>
        <pc:spChg chg="mod">
          <ac:chgData name="Ho, Ka (2024)" userId="39b2395d-b6a0-4e68-b740-266dc90b7055" providerId="ADAL" clId="{493AA154-4F13-43C2-AF69-FFA49024639E}" dt="2024-12-05T09:51:19.577" v="1416" actId="1076"/>
          <ac:spMkLst>
            <pc:docMk/>
            <pc:sldMk cId="414590648" sldId="284"/>
            <ac:spMk id="11" creationId="{67B59840-7740-C042-6021-C08B349EA949}"/>
          </ac:spMkLst>
        </pc:spChg>
        <pc:spChg chg="mod">
          <ac:chgData name="Ho, Ka (2024)" userId="39b2395d-b6a0-4e68-b740-266dc90b7055" providerId="ADAL" clId="{493AA154-4F13-43C2-AF69-FFA49024639E}" dt="2024-12-04T11:35:37.916" v="1066" actId="20577"/>
          <ac:spMkLst>
            <pc:docMk/>
            <pc:sldMk cId="414590648" sldId="284"/>
            <ac:spMk id="12" creationId="{DD6875BE-E90B-B701-6804-1578D58E4215}"/>
          </ac:spMkLst>
        </pc:spChg>
        <pc:cxnChg chg="mod ord">
          <ac:chgData name="Ho, Ka (2024)" userId="39b2395d-b6a0-4e68-b740-266dc90b7055" providerId="ADAL" clId="{493AA154-4F13-43C2-AF69-FFA49024639E}" dt="2024-12-05T09:51:27.028" v="1418" actId="166"/>
          <ac:cxnSpMkLst>
            <pc:docMk/>
            <pc:sldMk cId="414590648" sldId="284"/>
            <ac:cxnSpMk id="10" creationId="{14E63081-2108-4395-9EB0-C2667E42C426}"/>
          </ac:cxnSpMkLst>
        </pc:cxnChg>
      </pc:sldChg>
      <pc:sldChg chg="modSp mod">
        <pc:chgData name="Ho, Ka (2024)" userId="39b2395d-b6a0-4e68-b740-266dc90b7055" providerId="ADAL" clId="{493AA154-4F13-43C2-AF69-FFA49024639E}" dt="2024-12-03T15:22:27.977" v="633" actId="20577"/>
        <pc:sldMkLst>
          <pc:docMk/>
          <pc:sldMk cId="476905822" sldId="285"/>
        </pc:sldMkLst>
        <pc:spChg chg="mod">
          <ac:chgData name="Ho, Ka (2024)" userId="39b2395d-b6a0-4e68-b740-266dc90b7055" providerId="ADAL" clId="{493AA154-4F13-43C2-AF69-FFA49024639E}" dt="2024-12-03T15:22:27.977" v="633" actId="20577"/>
          <ac:spMkLst>
            <pc:docMk/>
            <pc:sldMk cId="476905822" sldId="285"/>
            <ac:spMk id="3" creationId="{6FECA2C4-E74B-778D-A9A9-37737F84823C}"/>
          </ac:spMkLst>
        </pc:spChg>
      </pc:sldChg>
      <pc:sldChg chg="modSp mod">
        <pc:chgData name="Ho, Ka (2024)" userId="39b2395d-b6a0-4e68-b740-266dc90b7055" providerId="ADAL" clId="{493AA154-4F13-43C2-AF69-FFA49024639E}" dt="2024-12-04T11:40:06.531" v="1083" actId="20577"/>
        <pc:sldMkLst>
          <pc:docMk/>
          <pc:sldMk cId="2519792871" sldId="286"/>
        </pc:sldMkLst>
        <pc:spChg chg="mod">
          <ac:chgData name="Ho, Ka (2024)" userId="39b2395d-b6a0-4e68-b740-266dc90b7055" providerId="ADAL" clId="{493AA154-4F13-43C2-AF69-FFA49024639E}" dt="2024-12-04T11:40:06.531" v="1083" actId="20577"/>
          <ac:spMkLst>
            <pc:docMk/>
            <pc:sldMk cId="2519792871" sldId="286"/>
            <ac:spMk id="3" creationId="{7A21BC71-2A53-B6D1-A143-681E6804407E}"/>
          </ac:spMkLst>
        </pc:spChg>
      </pc:sldChg>
      <pc:sldChg chg="delSp del mod">
        <pc:chgData name="Ho, Ka (2024)" userId="39b2395d-b6a0-4e68-b740-266dc90b7055" providerId="ADAL" clId="{493AA154-4F13-43C2-AF69-FFA49024639E}" dt="2024-12-03T15:22:54.179" v="635" actId="47"/>
        <pc:sldMkLst>
          <pc:docMk/>
          <pc:sldMk cId="4089640732" sldId="287"/>
        </pc:sldMkLst>
        <pc:spChg chg="del">
          <ac:chgData name="Ho, Ka (2024)" userId="39b2395d-b6a0-4e68-b740-266dc90b7055" providerId="ADAL" clId="{493AA154-4F13-43C2-AF69-FFA49024639E}" dt="2024-12-03T15:22:52.065" v="634" actId="478"/>
          <ac:spMkLst>
            <pc:docMk/>
            <pc:sldMk cId="4089640732" sldId="287"/>
            <ac:spMk id="3" creationId="{1386BED5-D673-1272-3D46-97AA9792F625}"/>
          </ac:spMkLst>
        </pc:spChg>
      </pc:sldChg>
      <pc:sldChg chg="addSp delSp modSp mod">
        <pc:chgData name="Ho, Ka (2024)" userId="39b2395d-b6a0-4e68-b740-266dc90b7055" providerId="ADAL" clId="{493AA154-4F13-43C2-AF69-FFA49024639E}" dt="2024-12-04T10:00:13.396" v="675" actId="14100"/>
        <pc:sldMkLst>
          <pc:docMk/>
          <pc:sldMk cId="3030715711" sldId="290"/>
        </pc:sldMkLst>
        <pc:spChg chg="mod">
          <ac:chgData name="Ho, Ka (2024)" userId="39b2395d-b6a0-4e68-b740-266dc90b7055" providerId="ADAL" clId="{493AA154-4F13-43C2-AF69-FFA49024639E}" dt="2024-12-03T15:15:51.694" v="493" actId="20577"/>
          <ac:spMkLst>
            <pc:docMk/>
            <pc:sldMk cId="3030715711" sldId="290"/>
            <ac:spMk id="6" creationId="{31F38D1E-69AA-4C3F-ACC9-8B78597BE669}"/>
          </ac:spMkLst>
        </pc:spChg>
        <pc:picChg chg="del">
          <ac:chgData name="Ho, Ka (2024)" userId="39b2395d-b6a0-4e68-b740-266dc90b7055" providerId="ADAL" clId="{493AA154-4F13-43C2-AF69-FFA49024639E}" dt="2024-12-04T10:00:09.456" v="673" actId="478"/>
          <ac:picMkLst>
            <pc:docMk/>
            <pc:sldMk cId="3030715711" sldId="290"/>
            <ac:picMk id="3" creationId="{8B9FAC62-32E5-24A0-D340-5217A53C99A2}"/>
          </ac:picMkLst>
        </pc:picChg>
        <pc:picChg chg="add mod">
          <ac:chgData name="Ho, Ka (2024)" userId="39b2395d-b6a0-4e68-b740-266dc90b7055" providerId="ADAL" clId="{493AA154-4F13-43C2-AF69-FFA49024639E}" dt="2024-12-04T10:00:13.396" v="675" actId="14100"/>
          <ac:picMkLst>
            <pc:docMk/>
            <pc:sldMk cId="3030715711" sldId="290"/>
            <ac:picMk id="5" creationId="{1525D26F-B92C-4E5A-21A4-FC02D7444F70}"/>
          </ac:picMkLst>
        </pc:picChg>
      </pc:sldChg>
      <pc:sldChg chg="new del">
        <pc:chgData name="Ho, Ka (2024)" userId="39b2395d-b6a0-4e68-b740-266dc90b7055" providerId="ADAL" clId="{493AA154-4F13-43C2-AF69-FFA49024639E}" dt="2024-12-03T14:57:02.628" v="304" actId="680"/>
        <pc:sldMkLst>
          <pc:docMk/>
          <pc:sldMk cId="2198990047" sldId="292"/>
        </pc:sldMkLst>
      </pc:sldChg>
      <pc:sldChg chg="modSp add mod">
        <pc:chgData name="Ho, Ka (2024)" userId="39b2395d-b6a0-4e68-b740-266dc90b7055" providerId="ADAL" clId="{493AA154-4F13-43C2-AF69-FFA49024639E}" dt="2024-12-03T15:23:03.962" v="647" actId="20577"/>
        <pc:sldMkLst>
          <pc:docMk/>
          <pc:sldMk cId="3217896563" sldId="292"/>
        </pc:sldMkLst>
        <pc:spChg chg="mod">
          <ac:chgData name="Ho, Ka (2024)" userId="39b2395d-b6a0-4e68-b740-266dc90b7055" providerId="ADAL" clId="{493AA154-4F13-43C2-AF69-FFA49024639E}" dt="2024-12-03T15:23:03.962" v="647" actId="20577"/>
          <ac:spMkLst>
            <pc:docMk/>
            <pc:sldMk cId="3217896563" sldId="292"/>
            <ac:spMk id="2" creationId="{D8D46C40-9CFF-2762-C458-CB887B52AFB7}"/>
          </ac:spMkLst>
        </pc:spChg>
        <pc:spChg chg="mod">
          <ac:chgData name="Ho, Ka (2024)" userId="39b2395d-b6a0-4e68-b740-266dc90b7055" providerId="ADAL" clId="{493AA154-4F13-43C2-AF69-FFA49024639E}" dt="2024-12-03T15:23:01.417" v="637" actId="20577"/>
          <ac:spMkLst>
            <pc:docMk/>
            <pc:sldMk cId="3217896563" sldId="292"/>
            <ac:spMk id="3" creationId="{5FF558A5-DC94-8304-900E-961BF850E53E}"/>
          </ac:spMkLst>
        </pc:spChg>
      </pc:sldChg>
      <pc:sldChg chg="addSp delSp modSp mod">
        <pc:chgData name="Ho, Ka (2024)" userId="39b2395d-b6a0-4e68-b740-266dc90b7055" providerId="ADAL" clId="{493AA154-4F13-43C2-AF69-FFA49024639E}" dt="2024-12-04T11:44:13.158" v="1345" actId="20577"/>
        <pc:sldMkLst>
          <pc:docMk/>
          <pc:sldMk cId="3237770488" sldId="293"/>
        </pc:sldMkLst>
        <pc:spChg chg="mod">
          <ac:chgData name="Ho, Ka (2024)" userId="39b2395d-b6a0-4e68-b740-266dc90b7055" providerId="ADAL" clId="{493AA154-4F13-43C2-AF69-FFA49024639E}" dt="2024-12-04T11:44:13.158" v="1345" actId="20577"/>
          <ac:spMkLst>
            <pc:docMk/>
            <pc:sldMk cId="3237770488" sldId="293"/>
            <ac:spMk id="6" creationId="{31F38D1E-69AA-4C3F-ACC9-8B78597BE669}"/>
          </ac:spMkLst>
        </pc:spChg>
        <pc:picChg chg="del">
          <ac:chgData name="Ho, Ka (2024)" userId="39b2395d-b6a0-4e68-b740-266dc90b7055" providerId="ADAL" clId="{493AA154-4F13-43C2-AF69-FFA49024639E}" dt="2024-12-04T10:01:06.592" v="679" actId="478"/>
          <ac:picMkLst>
            <pc:docMk/>
            <pc:sldMk cId="3237770488" sldId="293"/>
            <ac:picMk id="4" creationId="{2D9DF237-D053-E50E-E3D6-3727AB3F69F6}"/>
          </ac:picMkLst>
        </pc:picChg>
        <pc:picChg chg="add mod">
          <ac:chgData name="Ho, Ka (2024)" userId="39b2395d-b6a0-4e68-b740-266dc90b7055" providerId="ADAL" clId="{493AA154-4F13-43C2-AF69-FFA49024639E}" dt="2024-12-04T10:01:14.868" v="683" actId="1076"/>
          <ac:picMkLst>
            <pc:docMk/>
            <pc:sldMk cId="3237770488" sldId="293"/>
            <ac:picMk id="5" creationId="{8403D00E-F822-4753-1B1C-5937560FA3B1}"/>
          </ac:picMkLst>
        </pc:picChg>
      </pc:sldChg>
    </pc:docChg>
  </pc:docChgLst>
  <pc:docChgLst>
    <pc:chgData name="Sovetkin, Alexander (2023)" userId="S::zmap200@live.rhul.ac.uk::b1542499-3268-4c18-963f-dd2b5824e305" providerId="AD" clId="Web-{13EFD3BB-E8A3-8A27-1B63-380945B91E7F}"/>
    <pc:docChg chg="modSld">
      <pc:chgData name="Sovetkin, Alexander (2023)" userId="S::zmap200@live.rhul.ac.uk::b1542499-3268-4c18-963f-dd2b5824e305" providerId="AD" clId="Web-{13EFD3BB-E8A3-8A27-1B63-380945B91E7F}" dt="2024-12-03T16:18:14.037" v="248"/>
      <pc:docMkLst>
        <pc:docMk/>
      </pc:docMkLst>
      <pc:sldChg chg="modSp">
        <pc:chgData name="Sovetkin, Alexander (2023)" userId="S::zmap200@live.rhul.ac.uk::b1542499-3268-4c18-963f-dd2b5824e305" providerId="AD" clId="Web-{13EFD3BB-E8A3-8A27-1B63-380945B91E7F}" dt="2024-12-03T16:17:15.237" v="80"/>
        <pc:sldMkLst>
          <pc:docMk/>
          <pc:sldMk cId="354097301" sldId="291"/>
        </pc:sldMkLst>
        <pc:spChg chg="mod">
          <ac:chgData name="Sovetkin, Alexander (2023)" userId="S::zmap200@live.rhul.ac.uk::b1542499-3268-4c18-963f-dd2b5824e305" providerId="AD" clId="Web-{13EFD3BB-E8A3-8A27-1B63-380945B91E7F}" dt="2024-12-03T16:17:00.378" v="0" actId="1076"/>
          <ac:spMkLst>
            <pc:docMk/>
            <pc:sldMk cId="354097301" sldId="291"/>
            <ac:spMk id="2" creationId="{81FB6B1A-0C5A-8982-2934-B995D875331B}"/>
          </ac:spMkLst>
        </pc:spChg>
        <pc:graphicFrameChg chg="mod modGraphic">
          <ac:chgData name="Sovetkin, Alexander (2023)" userId="S::zmap200@live.rhul.ac.uk::b1542499-3268-4c18-963f-dd2b5824e305" providerId="AD" clId="Web-{13EFD3BB-E8A3-8A27-1B63-380945B91E7F}" dt="2024-12-03T16:17:15.237" v="80"/>
          <ac:graphicFrameMkLst>
            <pc:docMk/>
            <pc:sldMk cId="354097301" sldId="291"/>
            <ac:graphicFrameMk id="7" creationId="{12E61A33-70F4-9AB0-704F-1AAC5CE0BAED}"/>
          </ac:graphicFrameMkLst>
        </pc:graphicFrameChg>
      </pc:sldChg>
      <pc:sldChg chg="modSp">
        <pc:chgData name="Sovetkin, Alexander (2023)" userId="S::zmap200@live.rhul.ac.uk::b1542499-3268-4c18-963f-dd2b5824e305" providerId="AD" clId="Web-{13EFD3BB-E8A3-8A27-1B63-380945B91E7F}" dt="2024-12-03T16:18:14.037" v="248"/>
        <pc:sldMkLst>
          <pc:docMk/>
          <pc:sldMk cId="1636924280" sldId="294"/>
        </pc:sldMkLst>
        <pc:graphicFrameChg chg="mod modGraphic">
          <ac:chgData name="Sovetkin, Alexander (2023)" userId="S::zmap200@live.rhul.ac.uk::b1542499-3268-4c18-963f-dd2b5824e305" providerId="AD" clId="Web-{13EFD3BB-E8A3-8A27-1B63-380945B91E7F}" dt="2024-12-03T16:18:14.037" v="248"/>
          <ac:graphicFrameMkLst>
            <pc:docMk/>
            <pc:sldMk cId="1636924280" sldId="294"/>
            <ac:graphicFrameMk id="4" creationId="{A1C840F1-9ACA-D6A7-5032-1F18B6DCC9FE}"/>
          </ac:graphicFrameMkLst>
        </pc:graphicFrameChg>
      </pc:sldChg>
    </pc:docChg>
  </pc:docChgLst>
  <pc:docChgLst>
    <pc:chgData clId="Web-{638152DA-4493-5167-35E6-61E599884BCD}"/>
    <pc:docChg chg="addSld modSld">
      <pc:chgData name="" userId="" providerId="" clId="Web-{638152DA-4493-5167-35E6-61E599884BCD}" dt="2024-12-03T16:08:47.973" v="44"/>
      <pc:docMkLst>
        <pc:docMk/>
      </pc:docMkLst>
      <pc:sldChg chg="addSp delSp modSp add replId">
        <pc:chgData name="" userId="" providerId="" clId="Web-{638152DA-4493-5167-35E6-61E599884BCD}" dt="2024-12-03T16:08:29.425" v="32" actId="20577"/>
        <pc:sldMkLst>
          <pc:docMk/>
          <pc:sldMk cId="3237770488" sldId="293"/>
        </pc:sldMkLst>
        <pc:spChg chg="mod">
          <ac:chgData name="" userId="" providerId="" clId="Web-{638152DA-4493-5167-35E6-61E599884BCD}" dt="2024-12-03T16:07:54.471" v="12" actId="20577"/>
          <ac:spMkLst>
            <pc:docMk/>
            <pc:sldMk cId="3237770488" sldId="293"/>
            <ac:spMk id="2" creationId="{DAD60CDE-6636-4068-A5B1-4E2F50BDC494}"/>
          </ac:spMkLst>
        </pc:spChg>
        <pc:spChg chg="mod">
          <ac:chgData name="" userId="" providerId="" clId="Web-{638152DA-4493-5167-35E6-61E599884BCD}" dt="2024-12-03T16:08:12.690" v="27" actId="20577"/>
          <ac:spMkLst>
            <pc:docMk/>
            <pc:sldMk cId="3237770488" sldId="293"/>
            <ac:spMk id="6" creationId="{31F38D1E-69AA-4C3F-ACC9-8B78597BE669}"/>
          </ac:spMkLst>
        </pc:spChg>
        <pc:spChg chg="mod">
          <ac:chgData name="" userId="" providerId="" clId="Web-{638152DA-4493-5167-35E6-61E599884BCD}" dt="2024-12-03T16:08:29.425" v="32" actId="20577"/>
          <ac:spMkLst>
            <pc:docMk/>
            <pc:sldMk cId="3237770488" sldId="293"/>
            <ac:spMk id="8" creationId="{D157A3F0-A844-97A0-2F8B-456A19DFD95C}"/>
          </ac:spMkLst>
        </pc:spChg>
        <pc:picChg chg="del">
          <ac:chgData name="" userId="" providerId="" clId="Web-{638152DA-4493-5167-35E6-61E599884BCD}" dt="2024-12-03T16:07:10.095" v="1"/>
          <ac:picMkLst>
            <pc:docMk/>
            <pc:sldMk cId="3237770488" sldId="293"/>
            <ac:picMk id="3" creationId="{8B9FAC62-32E5-24A0-D340-5217A53C99A2}"/>
          </ac:picMkLst>
        </pc:picChg>
        <pc:picChg chg="add mod">
          <ac:chgData name="" userId="" providerId="" clId="Web-{638152DA-4493-5167-35E6-61E599884BCD}" dt="2024-12-03T16:08:03.971" v="16" actId="1076"/>
          <ac:picMkLst>
            <pc:docMk/>
            <pc:sldMk cId="3237770488" sldId="293"/>
            <ac:picMk id="4" creationId="{2D9DF237-D053-E50E-E3D6-3727AB3F69F6}"/>
          </ac:picMkLst>
        </pc:picChg>
      </pc:sldChg>
      <pc:sldChg chg="delSp modSp add replId">
        <pc:chgData name="" userId="" providerId="" clId="Web-{638152DA-4493-5167-35E6-61E599884BCD}" dt="2024-12-03T16:08:47.973" v="44"/>
        <pc:sldMkLst>
          <pc:docMk/>
          <pc:sldMk cId="1636924280" sldId="294"/>
        </pc:sldMkLst>
        <pc:spChg chg="mod">
          <ac:chgData name="" userId="" providerId="" clId="Web-{638152DA-4493-5167-35E6-61E599884BCD}" dt="2024-12-03T16:08:45.332" v="43" actId="20577"/>
          <ac:spMkLst>
            <pc:docMk/>
            <pc:sldMk cId="1636924280" sldId="294"/>
            <ac:spMk id="2" creationId="{81FB6B1A-0C5A-8982-2934-B995D875331B}"/>
          </ac:spMkLst>
        </pc:spChg>
        <pc:graphicFrameChg chg="del">
          <ac:chgData name="" userId="" providerId="" clId="Web-{638152DA-4493-5167-35E6-61E599884BCD}" dt="2024-12-03T16:08:47.973" v="44"/>
          <ac:graphicFrameMkLst>
            <pc:docMk/>
            <pc:sldMk cId="1636924280" sldId="294"/>
            <ac:graphicFrameMk id="7" creationId="{12E61A33-70F4-9AB0-704F-1AAC5CE0BAED}"/>
          </ac:graphicFrameMkLst>
        </pc:graphicFrameChg>
      </pc:sldChg>
    </pc:docChg>
  </pc:docChgLst>
  <pc:docChgLst>
    <pc:chgData name="Ho, Ka (2024)" userId="S::znap110@live.rhul.ac.uk::39b2395d-b6a0-4e68-b740-266dc90b7055" providerId="AD" clId="Web-{91717D53-DB1D-007D-CED5-C6DC4C565C42}"/>
    <pc:docChg chg="modSld">
      <pc:chgData name="Ho, Ka (2024)" userId="S::znap110@live.rhul.ac.uk::39b2395d-b6a0-4e68-b740-266dc90b7055" providerId="AD" clId="Web-{91717D53-DB1D-007D-CED5-C6DC4C565C42}" dt="2024-12-03T15:07:27.564" v="3" actId="20577"/>
      <pc:docMkLst>
        <pc:docMk/>
      </pc:docMkLst>
      <pc:sldChg chg="modSp">
        <pc:chgData name="Ho, Ka (2024)" userId="S::znap110@live.rhul.ac.uk::39b2395d-b6a0-4e68-b740-266dc90b7055" providerId="AD" clId="Web-{91717D53-DB1D-007D-CED5-C6DC4C565C42}" dt="2024-12-03T15:07:27.564" v="3" actId="20577"/>
        <pc:sldMkLst>
          <pc:docMk/>
          <pc:sldMk cId="1763464484" sldId="282"/>
        </pc:sldMkLst>
        <pc:spChg chg="mod">
          <ac:chgData name="Ho, Ka (2024)" userId="S::znap110@live.rhul.ac.uk::39b2395d-b6a0-4e68-b740-266dc90b7055" providerId="AD" clId="Web-{91717D53-DB1D-007D-CED5-C6DC4C565C42}" dt="2024-12-03T15:07:27.564" v="3" actId="20577"/>
          <ac:spMkLst>
            <pc:docMk/>
            <pc:sldMk cId="1763464484" sldId="282"/>
            <ac:spMk id="6" creationId="{31F38D1E-69AA-4C3F-ACC9-8B78597BE669}"/>
          </ac:spMkLst>
        </pc:spChg>
      </pc:sldChg>
    </pc:docChg>
  </pc:docChgLst>
  <pc:docChgLst>
    <pc:chgData name="Ho, Ka (2024)" userId="S::znap110@live.rhul.ac.uk::39b2395d-b6a0-4e68-b740-266dc90b7055" providerId="AD" clId="Web-{32328C32-CC5C-53F7-5FE4-7A228971ABAC}"/>
    <pc:docChg chg="addSld delSld modSld">
      <pc:chgData name="Ho, Ka (2024)" userId="S::znap110@live.rhul.ac.uk::39b2395d-b6a0-4e68-b740-266dc90b7055" providerId="AD" clId="Web-{32328C32-CC5C-53F7-5FE4-7A228971ABAC}" dt="2024-12-03T09:58:52.491" v="501" actId="20577"/>
      <pc:docMkLst>
        <pc:docMk/>
      </pc:docMkLst>
      <pc:sldChg chg="modSp">
        <pc:chgData name="Ho, Ka (2024)" userId="S::znap110@live.rhul.ac.uk::39b2395d-b6a0-4e68-b740-266dc90b7055" providerId="AD" clId="Web-{32328C32-CC5C-53F7-5FE4-7A228971ABAC}" dt="2024-12-03T09:58:01.413" v="469" actId="20577"/>
        <pc:sldMkLst>
          <pc:docMk/>
          <pc:sldMk cId="2947873586" sldId="259"/>
        </pc:sldMkLst>
        <pc:spChg chg="mod">
          <ac:chgData name="Ho, Ka (2024)" userId="S::znap110@live.rhul.ac.uk::39b2395d-b6a0-4e68-b740-266dc90b7055" providerId="AD" clId="Web-{32328C32-CC5C-53F7-5FE4-7A228971ABAC}" dt="2024-12-03T09:58:01.413" v="469" actId="20577"/>
          <ac:spMkLst>
            <pc:docMk/>
            <pc:sldMk cId="2947873586" sldId="259"/>
            <ac:spMk id="3" creationId="{5AAB1DEA-19CE-37A4-B224-93CC4767E479}"/>
          </ac:spMkLst>
        </pc:spChg>
      </pc:sldChg>
      <pc:sldChg chg="modSp">
        <pc:chgData name="Ho, Ka (2024)" userId="S::znap110@live.rhul.ac.uk::39b2395d-b6a0-4e68-b740-266dc90b7055" providerId="AD" clId="Web-{32328C32-CC5C-53F7-5FE4-7A228971ABAC}" dt="2024-12-03T09:58:52.491" v="501" actId="20577"/>
        <pc:sldMkLst>
          <pc:docMk/>
          <pc:sldMk cId="2227312083" sldId="260"/>
        </pc:sldMkLst>
        <pc:spChg chg="mod">
          <ac:chgData name="Ho, Ka (2024)" userId="S::znap110@live.rhul.ac.uk::39b2395d-b6a0-4e68-b740-266dc90b7055" providerId="AD" clId="Web-{32328C32-CC5C-53F7-5FE4-7A228971ABAC}" dt="2024-12-03T09:58:52.491" v="501" actId="20577"/>
          <ac:spMkLst>
            <pc:docMk/>
            <pc:sldMk cId="2227312083" sldId="260"/>
            <ac:spMk id="3" creationId="{9A6744C3-9D62-61C7-3910-97E0766F1EEA}"/>
          </ac:spMkLst>
        </pc:spChg>
      </pc:sldChg>
      <pc:sldChg chg="modSp">
        <pc:chgData name="Ho, Ka (2024)" userId="S::znap110@live.rhul.ac.uk::39b2395d-b6a0-4e68-b740-266dc90b7055" providerId="AD" clId="Web-{32328C32-CC5C-53F7-5FE4-7A228971ABAC}" dt="2024-12-03T09:44:53.477" v="1" actId="1076"/>
        <pc:sldMkLst>
          <pc:docMk/>
          <pc:sldMk cId="4090015575" sldId="264"/>
        </pc:sldMkLst>
        <pc:spChg chg="mod">
          <ac:chgData name="Ho, Ka (2024)" userId="S::znap110@live.rhul.ac.uk::39b2395d-b6a0-4e68-b740-266dc90b7055" providerId="AD" clId="Web-{32328C32-CC5C-53F7-5FE4-7A228971ABAC}" dt="2024-12-03T09:44:53.477" v="1" actId="1076"/>
          <ac:spMkLst>
            <pc:docMk/>
            <pc:sldMk cId="4090015575" sldId="264"/>
            <ac:spMk id="3" creationId="{37347BC1-3654-BE84-3441-6E8F13D2A43F}"/>
          </ac:spMkLst>
        </pc:spChg>
      </pc:sldChg>
      <pc:sldChg chg="addSp modSp">
        <pc:chgData name="Ho, Ka (2024)" userId="S::znap110@live.rhul.ac.uk::39b2395d-b6a0-4e68-b740-266dc90b7055" providerId="AD" clId="Web-{32328C32-CC5C-53F7-5FE4-7A228971ABAC}" dt="2024-12-03T09:46:29.883" v="9" actId="1076"/>
        <pc:sldMkLst>
          <pc:docMk/>
          <pc:sldMk cId="2496186402" sldId="268"/>
        </pc:sldMkLst>
        <pc:picChg chg="add mod">
          <ac:chgData name="Ho, Ka (2024)" userId="S::znap110@live.rhul.ac.uk::39b2395d-b6a0-4e68-b740-266dc90b7055" providerId="AD" clId="Web-{32328C32-CC5C-53F7-5FE4-7A228971ABAC}" dt="2024-12-03T09:46:29.883" v="9" actId="1076"/>
          <ac:picMkLst>
            <pc:docMk/>
            <pc:sldMk cId="2496186402" sldId="268"/>
            <ac:picMk id="3" creationId="{B09A18FA-4DC1-004E-119D-F71DDF07EB03}"/>
          </ac:picMkLst>
        </pc:picChg>
        <pc:picChg chg="add mod">
          <ac:chgData name="Ho, Ka (2024)" userId="S::znap110@live.rhul.ac.uk::39b2395d-b6a0-4e68-b740-266dc90b7055" providerId="AD" clId="Web-{32328C32-CC5C-53F7-5FE4-7A228971ABAC}" dt="2024-12-03T09:46:27.633" v="8" actId="1076"/>
          <ac:picMkLst>
            <pc:docMk/>
            <pc:sldMk cId="2496186402" sldId="268"/>
            <ac:picMk id="5" creationId="{75D5D295-1088-BE98-8C30-E50620945BB0}"/>
          </ac:picMkLst>
        </pc:picChg>
      </pc:sldChg>
      <pc:sldChg chg="addSp delSp modSp">
        <pc:chgData name="Ho, Ka (2024)" userId="S::znap110@live.rhul.ac.uk::39b2395d-b6a0-4e68-b740-266dc90b7055" providerId="AD" clId="Web-{32328C32-CC5C-53F7-5FE4-7A228971ABAC}" dt="2024-12-03T09:49:25.930" v="115" actId="20577"/>
        <pc:sldMkLst>
          <pc:docMk/>
          <pc:sldMk cId="3151984829" sldId="273"/>
        </pc:sldMkLst>
        <pc:spChg chg="mod">
          <ac:chgData name="Ho, Ka (2024)" userId="S::znap110@live.rhul.ac.uk::39b2395d-b6a0-4e68-b740-266dc90b7055" providerId="AD" clId="Web-{32328C32-CC5C-53F7-5FE4-7A228971ABAC}" dt="2024-12-03T09:49:25.930" v="115" actId="20577"/>
          <ac:spMkLst>
            <pc:docMk/>
            <pc:sldMk cId="3151984829" sldId="273"/>
            <ac:spMk id="3" creationId="{A3CDB0A8-7CB4-51F4-A7EA-A9CB483AECCF}"/>
          </ac:spMkLst>
        </pc:spChg>
        <pc:spChg chg="add del mod">
          <ac:chgData name="Ho, Ka (2024)" userId="S::znap110@live.rhul.ac.uk::39b2395d-b6a0-4e68-b740-266dc90b7055" providerId="AD" clId="Web-{32328C32-CC5C-53F7-5FE4-7A228971ABAC}" dt="2024-12-03T09:49:02.711" v="82"/>
          <ac:spMkLst>
            <pc:docMk/>
            <pc:sldMk cId="3151984829" sldId="273"/>
            <ac:spMk id="4" creationId="{9D55797E-0E65-DD52-D5A4-F5FA1AE5DADF}"/>
          </ac:spMkLst>
        </pc:spChg>
      </pc:sldChg>
      <pc:sldChg chg="modSp">
        <pc:chgData name="Ho, Ka (2024)" userId="S::znap110@live.rhul.ac.uk::39b2395d-b6a0-4e68-b740-266dc90b7055" providerId="AD" clId="Web-{32328C32-CC5C-53F7-5FE4-7A228971ABAC}" dt="2024-12-03T09:47:02.446" v="17" actId="20577"/>
        <pc:sldMkLst>
          <pc:docMk/>
          <pc:sldMk cId="4013395726" sldId="274"/>
        </pc:sldMkLst>
        <pc:spChg chg="mod">
          <ac:chgData name="Ho, Ka (2024)" userId="S::znap110@live.rhul.ac.uk::39b2395d-b6a0-4e68-b740-266dc90b7055" providerId="AD" clId="Web-{32328C32-CC5C-53F7-5FE4-7A228971ABAC}" dt="2024-12-03T09:47:02.446" v="17" actId="20577"/>
          <ac:spMkLst>
            <pc:docMk/>
            <pc:sldMk cId="4013395726" sldId="274"/>
            <ac:spMk id="3" creationId="{99E17153-90C0-2E33-18AD-775DD4FE8701}"/>
          </ac:spMkLst>
        </pc:spChg>
      </pc:sldChg>
      <pc:sldChg chg="modSp">
        <pc:chgData name="Ho, Ka (2024)" userId="S::znap110@live.rhul.ac.uk::39b2395d-b6a0-4e68-b740-266dc90b7055" providerId="AD" clId="Web-{32328C32-CC5C-53F7-5FE4-7A228971ABAC}" dt="2024-12-03T09:52:02.867" v="227" actId="20577"/>
        <pc:sldMkLst>
          <pc:docMk/>
          <pc:sldMk cId="3505305075" sldId="275"/>
        </pc:sldMkLst>
        <pc:spChg chg="mod">
          <ac:chgData name="Ho, Ka (2024)" userId="S::znap110@live.rhul.ac.uk::39b2395d-b6a0-4e68-b740-266dc90b7055" providerId="AD" clId="Web-{32328C32-CC5C-53F7-5FE4-7A228971ABAC}" dt="2024-12-03T09:52:02.867" v="227" actId="20577"/>
          <ac:spMkLst>
            <pc:docMk/>
            <pc:sldMk cId="3505305075" sldId="275"/>
            <ac:spMk id="3" creationId="{E6AB8A75-4B0B-D289-C5E5-A7AD0F428286}"/>
          </ac:spMkLst>
        </pc:spChg>
      </pc:sldChg>
      <pc:sldChg chg="modSp">
        <pc:chgData name="Ho, Ka (2024)" userId="S::znap110@live.rhul.ac.uk::39b2395d-b6a0-4e68-b740-266dc90b7055" providerId="AD" clId="Web-{32328C32-CC5C-53F7-5FE4-7A228971ABAC}" dt="2024-12-03T09:50:18.133" v="141" actId="20577"/>
        <pc:sldMkLst>
          <pc:docMk/>
          <pc:sldMk cId="2413616666" sldId="276"/>
        </pc:sldMkLst>
        <pc:spChg chg="mod">
          <ac:chgData name="Ho, Ka (2024)" userId="S::znap110@live.rhul.ac.uk::39b2395d-b6a0-4e68-b740-266dc90b7055" providerId="AD" clId="Web-{32328C32-CC5C-53F7-5FE4-7A228971ABAC}" dt="2024-12-03T09:50:18.133" v="141" actId="20577"/>
          <ac:spMkLst>
            <pc:docMk/>
            <pc:sldMk cId="2413616666" sldId="276"/>
            <ac:spMk id="3" creationId="{735F781D-6F7A-7639-78AA-773DD92F4EED}"/>
          </ac:spMkLst>
        </pc:spChg>
      </pc:sldChg>
      <pc:sldChg chg="new del">
        <pc:chgData name="Ho, Ka (2024)" userId="S::znap110@live.rhul.ac.uk::39b2395d-b6a0-4e68-b740-266dc90b7055" providerId="AD" clId="Web-{32328C32-CC5C-53F7-5FE4-7A228971ABAC}" dt="2024-12-03T09:52:50.195" v="231"/>
        <pc:sldMkLst>
          <pc:docMk/>
          <pc:sldMk cId="904408094" sldId="278"/>
        </pc:sldMkLst>
      </pc:sldChg>
      <pc:sldChg chg="new del">
        <pc:chgData name="Ho, Ka (2024)" userId="S::znap110@live.rhul.ac.uk::39b2395d-b6a0-4e68-b740-266dc90b7055" providerId="AD" clId="Web-{32328C32-CC5C-53F7-5FE4-7A228971ABAC}" dt="2024-12-03T09:52:46.086" v="229"/>
        <pc:sldMkLst>
          <pc:docMk/>
          <pc:sldMk cId="2003830891" sldId="278"/>
        </pc:sldMkLst>
      </pc:sldChg>
      <pc:sldChg chg="delSp modSp add del replId">
        <pc:chgData name="Ho, Ka (2024)" userId="S::znap110@live.rhul.ac.uk::39b2395d-b6a0-4e68-b740-266dc90b7055" providerId="AD" clId="Web-{32328C32-CC5C-53F7-5FE4-7A228971ABAC}" dt="2024-12-03T09:54:17.664" v="278"/>
        <pc:sldMkLst>
          <pc:docMk/>
          <pc:sldMk cId="2982612669" sldId="278"/>
        </pc:sldMkLst>
        <pc:spChg chg="del mod">
          <ac:chgData name="Ho, Ka (2024)" userId="S::znap110@live.rhul.ac.uk::39b2395d-b6a0-4e68-b740-266dc90b7055" providerId="AD" clId="Web-{32328C32-CC5C-53F7-5FE4-7A228971ABAC}" dt="2024-12-03T09:54:01.226" v="263"/>
          <ac:spMkLst>
            <pc:docMk/>
            <pc:sldMk cId="2982612669" sldId="278"/>
            <ac:spMk id="2" creationId="{EED0F1E9-3E74-F6D0-26F1-607660A8498D}"/>
          </ac:spMkLst>
        </pc:spChg>
        <pc:spChg chg="del mod">
          <ac:chgData name="Ho, Ka (2024)" userId="S::znap110@live.rhul.ac.uk::39b2395d-b6a0-4e68-b740-266dc90b7055" providerId="AD" clId="Web-{32328C32-CC5C-53F7-5FE4-7A228971ABAC}" dt="2024-12-03T09:54:16.304" v="277"/>
          <ac:spMkLst>
            <pc:docMk/>
            <pc:sldMk cId="2982612669" sldId="278"/>
            <ac:spMk id="3" creationId="{6FECA2C4-E74B-778D-A9A9-37737F84823C}"/>
          </ac:spMkLst>
        </pc:spChg>
      </pc:sldChg>
    </pc:docChg>
  </pc:docChgLst>
  <pc:docChgLst>
    <pc:chgData name="Sheikh, Araaf (2024)" userId="S::znap077@live.rhul.ac.uk::f6fe5149-11a3-4276-811b-ade1e57f9d32" providerId="AD" clId="Web-{1E76E513-CFC8-AAE7-909C-5E2E65DCEE30}"/>
    <pc:docChg chg="modSld">
      <pc:chgData name="Sheikh, Araaf (2024)" userId="S::znap077@live.rhul.ac.uk::f6fe5149-11a3-4276-811b-ade1e57f9d32" providerId="AD" clId="Web-{1E76E513-CFC8-AAE7-909C-5E2E65DCEE30}" dt="2024-12-04T10:59:33.946" v="0" actId="20577"/>
      <pc:docMkLst>
        <pc:docMk/>
      </pc:docMkLst>
      <pc:sldChg chg="modSp">
        <pc:chgData name="Sheikh, Araaf (2024)" userId="S::znap077@live.rhul.ac.uk::f6fe5149-11a3-4276-811b-ade1e57f9d32" providerId="AD" clId="Web-{1E76E513-CFC8-AAE7-909C-5E2E65DCEE30}" dt="2024-12-04T10:59:33.946" v="0" actId="20577"/>
        <pc:sldMkLst>
          <pc:docMk/>
          <pc:sldMk cId="2519792871" sldId="286"/>
        </pc:sldMkLst>
        <pc:spChg chg="mod">
          <ac:chgData name="Sheikh, Araaf (2024)" userId="S::znap077@live.rhul.ac.uk::f6fe5149-11a3-4276-811b-ade1e57f9d32" providerId="AD" clId="Web-{1E76E513-CFC8-AAE7-909C-5E2E65DCEE30}" dt="2024-12-04T10:59:33.946" v="0" actId="20577"/>
          <ac:spMkLst>
            <pc:docMk/>
            <pc:sldMk cId="2519792871" sldId="286"/>
            <ac:spMk id="3" creationId="{7A21BC71-2A53-B6D1-A143-681E6804407E}"/>
          </ac:spMkLst>
        </pc:spChg>
      </pc:sldChg>
    </pc:docChg>
  </pc:docChgLst>
  <pc:docChgLst>
    <pc:chgData name="Sheikh, Araaf (2024)" userId="S::znap077@live.rhul.ac.uk::f6fe5149-11a3-4276-811b-ade1e57f9d32" providerId="AD" clId="Web-{6A7C94E6-8DDE-AA64-12C7-B071C7E2E3AF}"/>
    <pc:docChg chg="mod addSld modSld addSection delSection">
      <pc:chgData name="Sheikh, Araaf (2024)" userId="S::znap077@live.rhul.ac.uk::f6fe5149-11a3-4276-811b-ade1e57f9d32" providerId="AD" clId="Web-{6A7C94E6-8DDE-AA64-12C7-B071C7E2E3AF}" dt="2024-12-03T15:03:57.223" v="736" actId="20577"/>
      <pc:docMkLst>
        <pc:docMk/>
      </pc:docMkLst>
      <pc:sldChg chg="modSp">
        <pc:chgData name="Sheikh, Araaf (2024)" userId="S::znap077@live.rhul.ac.uk::f6fe5149-11a3-4276-811b-ade1e57f9d32" providerId="AD" clId="Web-{6A7C94E6-8DDE-AA64-12C7-B071C7E2E3AF}" dt="2024-12-03T10:05:37.846" v="1" actId="20577"/>
        <pc:sldMkLst>
          <pc:docMk/>
          <pc:sldMk cId="1282521184" sldId="256"/>
        </pc:sldMkLst>
        <pc:spChg chg="mod">
          <ac:chgData name="Sheikh, Araaf (2024)" userId="S::znap077@live.rhul.ac.uk::f6fe5149-11a3-4276-811b-ade1e57f9d32" providerId="AD" clId="Web-{6A7C94E6-8DDE-AA64-12C7-B071C7E2E3AF}" dt="2024-12-03T10:05:37.846" v="1" actId="20577"/>
          <ac:spMkLst>
            <pc:docMk/>
            <pc:sldMk cId="1282521184" sldId="256"/>
            <ac:spMk id="3" creationId="{6FECA2C4-E74B-778D-A9A9-37737F84823C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1:59:27.687" v="651" actId="20577"/>
        <pc:sldMkLst>
          <pc:docMk/>
          <pc:sldMk cId="2947873586" sldId="259"/>
        </pc:sldMkLst>
        <pc:spChg chg="mod">
          <ac:chgData name="Sheikh, Araaf (2024)" userId="S::znap077@live.rhul.ac.uk::f6fe5149-11a3-4276-811b-ade1e57f9d32" providerId="AD" clId="Web-{6A7C94E6-8DDE-AA64-12C7-B071C7E2E3AF}" dt="2024-12-03T11:59:27.687" v="651" actId="20577"/>
          <ac:spMkLst>
            <pc:docMk/>
            <pc:sldMk cId="2947873586" sldId="259"/>
            <ac:spMk id="3" creationId="{5AAB1DEA-19CE-37A4-B224-93CC4767E479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1:59:35.969" v="653" actId="20577"/>
        <pc:sldMkLst>
          <pc:docMk/>
          <pc:sldMk cId="2227312083" sldId="260"/>
        </pc:sldMkLst>
        <pc:spChg chg="mod">
          <ac:chgData name="Sheikh, Araaf (2024)" userId="S::znap077@live.rhul.ac.uk::f6fe5149-11a3-4276-811b-ade1e57f9d32" providerId="AD" clId="Web-{6A7C94E6-8DDE-AA64-12C7-B071C7E2E3AF}" dt="2024-12-03T11:59:35.969" v="653" actId="20577"/>
          <ac:spMkLst>
            <pc:docMk/>
            <pc:sldMk cId="2227312083" sldId="260"/>
            <ac:spMk id="3" creationId="{9A6744C3-9D62-61C7-3910-97E0766F1EEA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0:35:44.364" v="15" actId="1076"/>
        <pc:sldMkLst>
          <pc:docMk/>
          <pc:sldMk cId="1547409667" sldId="262"/>
        </pc:sldMkLst>
        <pc:spChg chg="mod">
          <ac:chgData name="Sheikh, Araaf (2024)" userId="S::znap077@live.rhul.ac.uk::f6fe5149-11a3-4276-811b-ade1e57f9d32" providerId="AD" clId="Web-{6A7C94E6-8DDE-AA64-12C7-B071C7E2E3AF}" dt="2024-12-03T10:35:44.364" v="15" actId="1076"/>
          <ac:spMkLst>
            <pc:docMk/>
            <pc:sldMk cId="1547409667" sldId="262"/>
            <ac:spMk id="4" creationId="{63402335-B02C-C936-993D-D86054CD6BF1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2:05:16.668" v="658" actId="1076"/>
        <pc:sldMkLst>
          <pc:docMk/>
          <pc:sldMk cId="4090015575" sldId="264"/>
        </pc:sldMkLst>
        <pc:spChg chg="mod">
          <ac:chgData name="Sheikh, Araaf (2024)" userId="S::znap077@live.rhul.ac.uk::f6fe5149-11a3-4276-811b-ade1e57f9d32" providerId="AD" clId="Web-{6A7C94E6-8DDE-AA64-12C7-B071C7E2E3AF}" dt="2024-12-03T12:05:16.668" v="658" actId="1076"/>
          <ac:spMkLst>
            <pc:docMk/>
            <pc:sldMk cId="4090015575" sldId="264"/>
            <ac:spMk id="3" creationId="{37347BC1-3654-BE84-3441-6E8F13D2A43F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5:03:57.223" v="736" actId="20577"/>
        <pc:sldMkLst>
          <pc:docMk/>
          <pc:sldMk cId="1735969761" sldId="265"/>
        </pc:sldMkLst>
        <pc:spChg chg="mod">
          <ac:chgData name="Sheikh, Araaf (2024)" userId="S::znap077@live.rhul.ac.uk::f6fe5149-11a3-4276-811b-ade1e57f9d32" providerId="AD" clId="Web-{6A7C94E6-8DDE-AA64-12C7-B071C7E2E3AF}" dt="2024-12-03T15:03:57.223" v="736" actId="20577"/>
          <ac:spMkLst>
            <pc:docMk/>
            <pc:sldMk cId="1735969761" sldId="265"/>
            <ac:spMk id="4" creationId="{5AE4A47B-6642-9321-EE7D-9DF6751E785E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0:19:16.907" v="3" actId="20577"/>
        <pc:sldMkLst>
          <pc:docMk/>
          <pc:sldMk cId="996368067" sldId="266"/>
        </pc:sldMkLst>
        <pc:spChg chg="mod">
          <ac:chgData name="Sheikh, Araaf (2024)" userId="S::znap077@live.rhul.ac.uk::f6fe5149-11a3-4276-811b-ade1e57f9d32" providerId="AD" clId="Web-{6A7C94E6-8DDE-AA64-12C7-B071C7E2E3AF}" dt="2024-12-03T10:19:16.907" v="3" actId="20577"/>
          <ac:spMkLst>
            <pc:docMk/>
            <pc:sldMk cId="996368067" sldId="266"/>
            <ac:spMk id="3" creationId="{1683AEC8-5E17-9629-6454-F7F768058956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0:19:25.735" v="4" actId="20577"/>
        <pc:sldMkLst>
          <pc:docMk/>
          <pc:sldMk cId="784951897" sldId="267"/>
        </pc:sldMkLst>
        <pc:spChg chg="mod">
          <ac:chgData name="Sheikh, Araaf (2024)" userId="S::znap077@live.rhul.ac.uk::f6fe5149-11a3-4276-811b-ade1e57f9d32" providerId="AD" clId="Web-{6A7C94E6-8DDE-AA64-12C7-B071C7E2E3AF}" dt="2024-12-03T10:19:25.735" v="4" actId="20577"/>
          <ac:spMkLst>
            <pc:docMk/>
            <pc:sldMk cId="784951897" sldId="267"/>
            <ac:spMk id="6" creationId="{B1BD1643-77C5-517C-D060-ACBE90121298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2:02:03.224" v="655" actId="20577"/>
        <pc:sldMkLst>
          <pc:docMk/>
          <pc:sldMk cId="2413616666" sldId="276"/>
        </pc:sldMkLst>
        <pc:spChg chg="mod">
          <ac:chgData name="Sheikh, Araaf (2024)" userId="S::znap077@live.rhul.ac.uk::f6fe5149-11a3-4276-811b-ade1e57f9d32" providerId="AD" clId="Web-{6A7C94E6-8DDE-AA64-12C7-B071C7E2E3AF}" dt="2024-12-03T12:02:03.224" v="655" actId="20577"/>
          <ac:spMkLst>
            <pc:docMk/>
            <pc:sldMk cId="2413616666" sldId="276"/>
            <ac:spMk id="3" creationId="{735F781D-6F7A-7639-78AA-773DD92F4EED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5:02:02.422" v="688"/>
        <pc:sldMkLst>
          <pc:docMk/>
          <pc:sldMk cId="614282413" sldId="278"/>
        </pc:sldMkLst>
        <pc:spChg chg="mod">
          <ac:chgData name="Sheikh, Araaf (2024)" userId="S::znap077@live.rhul.ac.uk::f6fe5149-11a3-4276-811b-ade1e57f9d32" providerId="AD" clId="Web-{6A7C94E6-8DDE-AA64-12C7-B071C7E2E3AF}" dt="2024-12-03T10:36:26.725" v="16" actId="1076"/>
          <ac:spMkLst>
            <pc:docMk/>
            <pc:sldMk cId="614282413" sldId="278"/>
            <ac:spMk id="2" creationId="{2E9B29E3-9878-6483-B404-CF9CF4CEECF9}"/>
          </ac:spMkLst>
        </pc:spChg>
        <pc:graphicFrameChg chg="mod modGraphic">
          <ac:chgData name="Sheikh, Araaf (2024)" userId="S::znap077@live.rhul.ac.uk::f6fe5149-11a3-4276-811b-ade1e57f9d32" providerId="AD" clId="Web-{6A7C94E6-8DDE-AA64-12C7-B071C7E2E3AF}" dt="2024-12-03T15:02:02.422" v="688"/>
          <ac:graphicFrameMkLst>
            <pc:docMk/>
            <pc:sldMk cId="614282413" sldId="278"/>
            <ac:graphicFrameMk id="5" creationId="{1419A083-D41E-B8F3-168F-25E1823C544A}"/>
          </ac:graphicFrameMkLst>
        </pc:graphicFrameChg>
      </pc:sldChg>
      <pc:sldChg chg="modSp">
        <pc:chgData name="Sheikh, Araaf (2024)" userId="S::znap077@live.rhul.ac.uk::f6fe5149-11a3-4276-811b-ade1e57f9d32" providerId="AD" clId="Web-{6A7C94E6-8DDE-AA64-12C7-B071C7E2E3AF}" dt="2024-12-03T15:02:11.610" v="690"/>
        <pc:sldMkLst>
          <pc:docMk/>
          <pc:sldMk cId="1095065220" sldId="279"/>
        </pc:sldMkLst>
        <pc:spChg chg="mod">
          <ac:chgData name="Sheikh, Araaf (2024)" userId="S::znap077@live.rhul.ac.uk::f6fe5149-11a3-4276-811b-ade1e57f9d32" providerId="AD" clId="Web-{6A7C94E6-8DDE-AA64-12C7-B071C7E2E3AF}" dt="2024-12-03T10:47:38.562" v="21" actId="20577"/>
          <ac:spMkLst>
            <pc:docMk/>
            <pc:sldMk cId="1095065220" sldId="279"/>
            <ac:spMk id="2" creationId="{81FB6B1A-0C5A-8982-2934-B995D875331B}"/>
          </ac:spMkLst>
        </pc:spChg>
        <pc:graphicFrameChg chg="mod modGraphic">
          <ac:chgData name="Sheikh, Araaf (2024)" userId="S::znap077@live.rhul.ac.uk::f6fe5149-11a3-4276-811b-ade1e57f9d32" providerId="AD" clId="Web-{6A7C94E6-8DDE-AA64-12C7-B071C7E2E3AF}" dt="2024-12-03T15:02:11.610" v="690"/>
          <ac:graphicFrameMkLst>
            <pc:docMk/>
            <pc:sldMk cId="1095065220" sldId="279"/>
            <ac:graphicFrameMk id="5" creationId="{050FDD79-DD15-08A1-9D75-D914FDBF23CC}"/>
          </ac:graphicFrameMkLst>
        </pc:graphicFrameChg>
      </pc:sldChg>
      <pc:sldChg chg="modSp">
        <pc:chgData name="Sheikh, Araaf (2024)" userId="S::znap077@live.rhul.ac.uk::f6fe5149-11a3-4276-811b-ade1e57f9d32" providerId="AD" clId="Web-{6A7C94E6-8DDE-AA64-12C7-B071C7E2E3AF}" dt="2024-12-03T11:30:00.185" v="645" actId="20577"/>
        <pc:sldMkLst>
          <pc:docMk/>
          <pc:sldMk cId="995179467" sldId="281"/>
        </pc:sldMkLst>
        <pc:spChg chg="mod">
          <ac:chgData name="Sheikh, Araaf (2024)" userId="S::znap077@live.rhul.ac.uk::f6fe5149-11a3-4276-811b-ade1e57f9d32" providerId="AD" clId="Web-{6A7C94E6-8DDE-AA64-12C7-B071C7E2E3AF}" dt="2024-12-03T11:30:00.185" v="645" actId="20577"/>
          <ac:spMkLst>
            <pc:docMk/>
            <pc:sldMk cId="995179467" sldId="281"/>
            <ac:spMk id="6" creationId="{31F38D1E-69AA-4C3F-ACC9-8B78597BE669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5:03:23.410" v="712" actId="20577"/>
        <pc:sldMkLst>
          <pc:docMk/>
          <pc:sldMk cId="1763464484" sldId="282"/>
        </pc:sldMkLst>
        <pc:spChg chg="mod">
          <ac:chgData name="Sheikh, Araaf (2024)" userId="S::znap077@live.rhul.ac.uk::f6fe5149-11a3-4276-811b-ade1e57f9d32" providerId="AD" clId="Web-{6A7C94E6-8DDE-AA64-12C7-B071C7E2E3AF}" dt="2024-12-03T15:03:23.410" v="712" actId="20577"/>
          <ac:spMkLst>
            <pc:docMk/>
            <pc:sldMk cId="1763464484" sldId="282"/>
            <ac:spMk id="6" creationId="{31F38D1E-69AA-4C3F-ACC9-8B78597BE669}"/>
          </ac:spMkLst>
        </pc:spChg>
      </pc:sldChg>
      <pc:sldChg chg="addSp delSp modSp new mod setBg modCm">
        <pc:chgData name="Sheikh, Araaf (2024)" userId="S::znap077@live.rhul.ac.uk::f6fe5149-11a3-4276-811b-ade1e57f9d32" providerId="AD" clId="Web-{6A7C94E6-8DDE-AA64-12C7-B071C7E2E3AF}" dt="2024-12-03T10:59:40.385" v="265"/>
        <pc:sldMkLst>
          <pc:docMk/>
          <pc:sldMk cId="1350116207" sldId="283"/>
        </pc:sldMkLst>
        <pc:spChg chg="mod">
          <ac:chgData name="Sheikh, Araaf (2024)" userId="S::znap077@live.rhul.ac.uk::f6fe5149-11a3-4276-811b-ade1e57f9d32" providerId="AD" clId="Web-{6A7C94E6-8DDE-AA64-12C7-B071C7E2E3AF}" dt="2024-12-03T10:57:46.850" v="259" actId="20577"/>
          <ac:spMkLst>
            <pc:docMk/>
            <pc:sldMk cId="1350116207" sldId="283"/>
            <ac:spMk id="2" creationId="{C0CFEF03-543B-3722-8AE8-061A44055146}"/>
          </ac:spMkLst>
        </pc:spChg>
        <pc:spChg chg="add del">
          <ac:chgData name="Sheikh, Araaf (2024)" userId="S::znap077@live.rhul.ac.uk::f6fe5149-11a3-4276-811b-ade1e57f9d32" providerId="AD" clId="Web-{6A7C94E6-8DDE-AA64-12C7-B071C7E2E3AF}" dt="2024-12-03T10:54:22.530" v="34"/>
          <ac:spMkLst>
            <pc:docMk/>
            <pc:sldMk cId="1350116207" sldId="283"/>
            <ac:spMk id="9" creationId="{6B25638D-3D06-41D1-8060-4D2707C60AE8}"/>
          </ac:spMkLst>
        </pc:spChg>
        <pc:graphicFrameChg chg="add mod modGraphic">
          <ac:chgData name="Sheikh, Araaf (2024)" userId="S::znap077@live.rhul.ac.uk::f6fe5149-11a3-4276-811b-ade1e57f9d32" providerId="AD" clId="Web-{6A7C94E6-8DDE-AA64-12C7-B071C7E2E3AF}" dt="2024-12-03T10:59:40.385" v="265"/>
          <ac:graphicFrameMkLst>
            <pc:docMk/>
            <pc:sldMk cId="1350116207" sldId="283"/>
            <ac:graphicFrameMk id="4" creationId="{08EC99F4-2383-479A-CF81-A1BBAEFA9EA2}"/>
          </ac:graphicFrameMkLst>
        </pc:graphicFrameChg>
        <pc:picChg chg="add del">
          <ac:chgData name="Sheikh, Araaf (2024)" userId="S::znap077@live.rhul.ac.uk::f6fe5149-11a3-4276-811b-ade1e57f9d32" providerId="AD" clId="Web-{6A7C94E6-8DDE-AA64-12C7-B071C7E2E3AF}" dt="2024-12-03T10:54:22.530" v="34"/>
          <ac:picMkLst>
            <pc:docMk/>
            <pc:sldMk cId="1350116207" sldId="283"/>
            <ac:picMk id="11" creationId="{8161BB1E-0062-4056-AB94-121EF614D5FB}"/>
          </ac:picMkLst>
        </pc:picChg>
        <pc:cxnChg chg="add del">
          <ac:chgData name="Sheikh, Araaf (2024)" userId="S::znap077@live.rhul.ac.uk::f6fe5149-11a3-4276-811b-ade1e57f9d32" providerId="AD" clId="Web-{6A7C94E6-8DDE-AA64-12C7-B071C7E2E3AF}" dt="2024-12-03T10:54:22.530" v="34"/>
          <ac:cxnSpMkLst>
            <pc:docMk/>
            <pc:sldMk cId="1350116207" sldId="283"/>
            <ac:cxnSpMk id="13" creationId="{8FBC01E2-D629-4319-B5CB-BFA461B8CF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heikh, Araaf (2024)" userId="S::znap077@live.rhul.ac.uk::f6fe5149-11a3-4276-811b-ade1e57f9d32" providerId="AD" clId="Web-{6A7C94E6-8DDE-AA64-12C7-B071C7E2E3AF}" dt="2024-12-03T10:56:04.565" v="249"/>
              <pc2:cmMkLst xmlns:pc2="http://schemas.microsoft.com/office/powerpoint/2019/9/main/command">
                <pc:docMk/>
                <pc:sldMk cId="1350116207" sldId="283"/>
                <pc2:cmMk id="{9159D8C0-17C0-415F-89B4-3335A230002D}"/>
              </pc2:cmMkLst>
            </pc226:cmChg>
          </p:ext>
        </pc:extLst>
      </pc:sldChg>
      <pc:sldChg chg="modSp">
        <pc:chgData name="Sheikh, Araaf (2024)" userId="S::znap077@live.rhul.ac.uk::f6fe5149-11a3-4276-811b-ade1e57f9d32" providerId="AD" clId="Web-{6A7C94E6-8DDE-AA64-12C7-B071C7E2E3AF}" dt="2024-12-03T11:49:51.588" v="647" actId="20577"/>
        <pc:sldMkLst>
          <pc:docMk/>
          <pc:sldMk cId="414590648" sldId="284"/>
        </pc:sldMkLst>
        <pc:spChg chg="mod">
          <ac:chgData name="Sheikh, Araaf (2024)" userId="S::znap077@live.rhul.ac.uk::f6fe5149-11a3-4276-811b-ade1e57f9d32" providerId="AD" clId="Web-{6A7C94E6-8DDE-AA64-12C7-B071C7E2E3AF}" dt="2024-12-03T11:07:21.183" v="268" actId="1076"/>
          <ac:spMkLst>
            <pc:docMk/>
            <pc:sldMk cId="414590648" sldId="284"/>
            <ac:spMk id="2" creationId="{3CF20D25-923B-8199-4613-C047F3D36460}"/>
          </ac:spMkLst>
        </pc:spChg>
        <pc:spChg chg="mod">
          <ac:chgData name="Sheikh, Araaf (2024)" userId="S::znap077@live.rhul.ac.uk::f6fe5149-11a3-4276-811b-ade1e57f9d32" providerId="AD" clId="Web-{6A7C94E6-8DDE-AA64-12C7-B071C7E2E3AF}" dt="2024-12-03T11:49:51.588" v="647" actId="20577"/>
          <ac:spMkLst>
            <pc:docMk/>
            <pc:sldMk cId="414590648" sldId="284"/>
            <ac:spMk id="5" creationId="{098F9482-CF14-9308-2888-F783A3411937}"/>
          </ac:spMkLst>
        </pc:spChg>
        <pc:picChg chg="mod">
          <ac:chgData name="Sheikh, Araaf (2024)" userId="S::znap077@live.rhul.ac.uk::f6fe5149-11a3-4276-811b-ade1e57f9d32" providerId="AD" clId="Web-{6A7C94E6-8DDE-AA64-12C7-B071C7E2E3AF}" dt="2024-12-03T11:07:27.480" v="269" actId="1076"/>
          <ac:picMkLst>
            <pc:docMk/>
            <pc:sldMk cId="414590648" sldId="284"/>
            <ac:picMk id="4" creationId="{A92C7A8E-8B66-3246-77CB-BE9572605C45}"/>
          </ac:picMkLst>
        </pc:picChg>
      </pc:sldChg>
      <pc:sldChg chg="modSp">
        <pc:chgData name="Sheikh, Araaf (2024)" userId="S::znap077@live.rhul.ac.uk::f6fe5149-11a3-4276-811b-ade1e57f9d32" providerId="AD" clId="Web-{6A7C94E6-8DDE-AA64-12C7-B071C7E2E3AF}" dt="2024-12-03T12:04:56.230" v="656" actId="20577"/>
        <pc:sldMkLst>
          <pc:docMk/>
          <pc:sldMk cId="2313279597" sldId="289"/>
        </pc:sldMkLst>
        <pc:spChg chg="mod">
          <ac:chgData name="Sheikh, Araaf (2024)" userId="S::znap077@live.rhul.ac.uk::f6fe5149-11a3-4276-811b-ade1e57f9d32" providerId="AD" clId="Web-{6A7C94E6-8DDE-AA64-12C7-B071C7E2E3AF}" dt="2024-12-03T12:04:56.230" v="656" actId="20577"/>
          <ac:spMkLst>
            <pc:docMk/>
            <pc:sldMk cId="2313279597" sldId="289"/>
            <ac:spMk id="2" creationId="{81FB6B1A-0C5A-8982-2934-B995D875331B}"/>
          </ac:spMkLst>
        </pc:spChg>
      </pc:sldChg>
      <pc:sldChg chg="modSp">
        <pc:chgData name="Sheikh, Araaf (2024)" userId="S::znap077@live.rhul.ac.uk::f6fe5149-11a3-4276-811b-ade1e57f9d32" providerId="AD" clId="Web-{6A7C94E6-8DDE-AA64-12C7-B071C7E2E3AF}" dt="2024-12-03T15:02:21.689" v="692"/>
        <pc:sldMkLst>
          <pc:docMk/>
          <pc:sldMk cId="354097301" sldId="291"/>
        </pc:sldMkLst>
        <pc:graphicFrameChg chg="mod modGraphic">
          <ac:chgData name="Sheikh, Araaf (2024)" userId="S::znap077@live.rhul.ac.uk::f6fe5149-11a3-4276-811b-ade1e57f9d32" providerId="AD" clId="Web-{6A7C94E6-8DDE-AA64-12C7-B071C7E2E3AF}" dt="2024-12-03T15:02:21.689" v="692"/>
          <ac:graphicFrameMkLst>
            <pc:docMk/>
            <pc:sldMk cId="354097301" sldId="291"/>
            <ac:graphicFrameMk id="7" creationId="{12E61A33-70F4-9AB0-704F-1AAC5CE0BAED}"/>
          </ac:graphicFrameMkLst>
        </pc:graphicFrameChg>
      </pc:sldChg>
    </pc:docChg>
  </pc:docChgLst>
  <pc:docChgLst>
    <pc:chgData name="Sovetkin, Alexander (2023)" userId="S::zmap200@live.rhul.ac.uk::b1542499-3268-4c18-963f-dd2b5824e305" providerId="AD" clId="Web-{D45CFD11-7490-6592-36D7-DD6A8F547EA9}"/>
    <pc:docChg chg="addSld modSld">
      <pc:chgData name="Sovetkin, Alexander (2023)" userId="S::zmap200@live.rhul.ac.uk::b1542499-3268-4c18-963f-dd2b5824e305" providerId="AD" clId="Web-{D45CFD11-7490-6592-36D7-DD6A8F547EA9}" dt="2024-12-03T14:24:15.393" v="1454" actId="20577"/>
      <pc:docMkLst>
        <pc:docMk/>
      </pc:docMkLst>
      <pc:sldChg chg="modSp">
        <pc:chgData name="Sovetkin, Alexander (2023)" userId="S::zmap200@live.rhul.ac.uk::b1542499-3268-4c18-963f-dd2b5824e305" providerId="AD" clId="Web-{D45CFD11-7490-6592-36D7-DD6A8F547EA9}" dt="2024-12-03T11:02:00.690" v="465" actId="20577"/>
        <pc:sldMkLst>
          <pc:docMk/>
          <pc:sldMk cId="2227312083" sldId="260"/>
        </pc:sldMkLst>
        <pc:spChg chg="mod">
          <ac:chgData name="Sovetkin, Alexander (2023)" userId="S::zmap200@live.rhul.ac.uk::b1542499-3268-4c18-963f-dd2b5824e305" providerId="AD" clId="Web-{D45CFD11-7490-6592-36D7-DD6A8F547EA9}" dt="2024-12-03T11:02:00.690" v="465" actId="20577"/>
          <ac:spMkLst>
            <pc:docMk/>
            <pc:sldMk cId="2227312083" sldId="260"/>
            <ac:spMk id="3" creationId="{9A6744C3-9D62-61C7-3910-97E0766F1EEA}"/>
          </ac:spMkLst>
        </pc:spChg>
      </pc:sldChg>
      <pc:sldChg chg="addSp delSp modSp">
        <pc:chgData name="Sovetkin, Alexander (2023)" userId="S::zmap200@live.rhul.ac.uk::b1542499-3268-4c18-963f-dd2b5824e305" providerId="AD" clId="Web-{D45CFD11-7490-6592-36D7-DD6A8F547EA9}" dt="2024-12-03T11:19:05.371" v="888" actId="20577"/>
        <pc:sldMkLst>
          <pc:docMk/>
          <pc:sldMk cId="1735969761" sldId="265"/>
        </pc:sldMkLst>
        <pc:spChg chg="mod">
          <ac:chgData name="Sovetkin, Alexander (2023)" userId="S::zmap200@live.rhul.ac.uk::b1542499-3268-4c18-963f-dd2b5824e305" providerId="AD" clId="Web-{D45CFD11-7490-6592-36D7-DD6A8F547EA9}" dt="2024-12-03T11:18:05.962" v="844" actId="14100"/>
          <ac:spMkLst>
            <pc:docMk/>
            <pc:sldMk cId="1735969761" sldId="265"/>
            <ac:spMk id="2" creationId="{A66E7FC8-8667-B09E-CEC4-15CE79282BEB}"/>
          </ac:spMkLst>
        </pc:spChg>
        <pc:spChg chg="add del mod">
          <ac:chgData name="Sovetkin, Alexander (2023)" userId="S::zmap200@live.rhul.ac.uk::b1542499-3268-4c18-963f-dd2b5824e305" providerId="AD" clId="Web-{D45CFD11-7490-6592-36D7-DD6A8F547EA9}" dt="2024-12-03T11:07:02.780" v="543"/>
          <ac:spMkLst>
            <pc:docMk/>
            <pc:sldMk cId="1735969761" sldId="265"/>
            <ac:spMk id="3" creationId="{88497E01-8C98-4810-0C44-693D778A51A0}"/>
          </ac:spMkLst>
        </pc:spChg>
        <pc:spChg chg="mod">
          <ac:chgData name="Sovetkin, Alexander (2023)" userId="S::zmap200@live.rhul.ac.uk::b1542499-3268-4c18-963f-dd2b5824e305" providerId="AD" clId="Web-{D45CFD11-7490-6592-36D7-DD6A8F547EA9}" dt="2024-12-03T11:19:05.371" v="888" actId="20577"/>
          <ac:spMkLst>
            <pc:docMk/>
            <pc:sldMk cId="1735969761" sldId="265"/>
            <ac:spMk id="4" creationId="{5AE4A47B-6642-9321-EE7D-9DF6751E785E}"/>
          </ac:spMkLst>
        </pc:spChg>
        <pc:spChg chg="add del mod">
          <ac:chgData name="Sovetkin, Alexander (2023)" userId="S::zmap200@live.rhul.ac.uk::b1542499-3268-4c18-963f-dd2b5824e305" providerId="AD" clId="Web-{D45CFD11-7490-6592-36D7-DD6A8F547EA9}" dt="2024-12-03T11:07:00.421" v="540"/>
          <ac:spMkLst>
            <pc:docMk/>
            <pc:sldMk cId="1735969761" sldId="265"/>
            <ac:spMk id="5" creationId="{22366873-20C2-C626-4D1A-26A631A933BA}"/>
          </ac:spMkLst>
        </pc:spChg>
        <pc:spChg chg="add del mod">
          <ac:chgData name="Sovetkin, Alexander (2023)" userId="S::zmap200@live.rhul.ac.uk::b1542499-3268-4c18-963f-dd2b5824e305" providerId="AD" clId="Web-{D45CFD11-7490-6592-36D7-DD6A8F547EA9}" dt="2024-12-03T11:07:02.436" v="541"/>
          <ac:spMkLst>
            <pc:docMk/>
            <pc:sldMk cId="1735969761" sldId="265"/>
            <ac:spMk id="6" creationId="{82B6E082-EE95-37F2-165F-A537CB712666}"/>
          </ac:spMkLst>
        </pc:spChg>
        <pc:spChg chg="add del">
          <ac:chgData name="Sovetkin, Alexander (2023)" userId="S::zmap200@live.rhul.ac.uk::b1542499-3268-4c18-963f-dd2b5824e305" providerId="AD" clId="Web-{D45CFD11-7490-6592-36D7-DD6A8F547EA9}" dt="2024-12-03T11:07:02.702" v="542"/>
          <ac:spMkLst>
            <pc:docMk/>
            <pc:sldMk cId="1735969761" sldId="265"/>
            <ac:spMk id="7" creationId="{A04CA19C-1565-A9DF-A688-AC03B4DE54D4}"/>
          </ac:spMkLst>
        </pc:spChg>
      </pc:sldChg>
      <pc:sldChg chg="modSp modCm">
        <pc:chgData name="Sovetkin, Alexander (2023)" userId="S::zmap200@live.rhul.ac.uk::b1542499-3268-4c18-963f-dd2b5824e305" providerId="AD" clId="Web-{D45CFD11-7490-6592-36D7-DD6A8F547EA9}" dt="2024-12-03T12:43:11.149" v="1326"/>
        <pc:sldMkLst>
          <pc:docMk/>
          <pc:sldMk cId="614282413" sldId="278"/>
        </pc:sldMkLst>
        <pc:spChg chg="mod">
          <ac:chgData name="Sovetkin, Alexander (2023)" userId="S::zmap200@live.rhul.ac.uk::b1542499-3268-4c18-963f-dd2b5824e305" providerId="AD" clId="Web-{D45CFD11-7490-6592-36D7-DD6A8F547EA9}" dt="2024-12-03T10:49:53.943" v="433" actId="1076"/>
          <ac:spMkLst>
            <pc:docMk/>
            <pc:sldMk cId="614282413" sldId="278"/>
            <ac:spMk id="2" creationId="{2E9B29E3-9878-6483-B404-CF9CF4CEECF9}"/>
          </ac:spMkLst>
        </pc:spChg>
        <pc:graphicFrameChg chg="mod modGraphic">
          <ac:chgData name="Sovetkin, Alexander (2023)" userId="S::zmap200@live.rhul.ac.uk::b1542499-3268-4c18-963f-dd2b5824e305" providerId="AD" clId="Web-{D45CFD11-7490-6592-36D7-DD6A8F547EA9}" dt="2024-12-03T12:43:11.149" v="1326"/>
          <ac:graphicFrameMkLst>
            <pc:docMk/>
            <pc:sldMk cId="614282413" sldId="278"/>
            <ac:graphicFrameMk id="5" creationId="{1419A083-D41E-B8F3-168F-25E1823C544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ovetkin, Alexander (2023)" userId="S::zmap200@live.rhul.ac.uk::b1542499-3268-4c18-963f-dd2b5824e305" providerId="AD" clId="Web-{D45CFD11-7490-6592-36D7-DD6A8F547EA9}" dt="2024-12-03T10:56:30.771" v="435"/>
              <pc2:cmMkLst xmlns:pc2="http://schemas.microsoft.com/office/powerpoint/2019/9/main/command">
                <pc:docMk/>
                <pc:sldMk cId="614282413" sldId="278"/>
                <pc2:cmMk id="{17C6436C-B271-4767-9AB4-791F860E0AD7}"/>
              </pc2:cmMkLst>
            </pc226:cmChg>
          </p:ext>
        </pc:extLst>
      </pc:sldChg>
      <pc:sldChg chg="modSp modCm">
        <pc:chgData name="Sovetkin, Alexander (2023)" userId="S::zmap200@live.rhul.ac.uk::b1542499-3268-4c18-963f-dd2b5824e305" providerId="AD" clId="Web-{D45CFD11-7490-6592-36D7-DD6A8F547EA9}" dt="2024-12-03T12:43:31.071" v="1332"/>
        <pc:sldMkLst>
          <pc:docMk/>
          <pc:sldMk cId="1095065220" sldId="279"/>
        </pc:sldMkLst>
        <pc:graphicFrameChg chg="mod modGraphic">
          <ac:chgData name="Sovetkin, Alexander (2023)" userId="S::zmap200@live.rhul.ac.uk::b1542499-3268-4c18-963f-dd2b5824e305" providerId="AD" clId="Web-{D45CFD11-7490-6592-36D7-DD6A8F547EA9}" dt="2024-12-03T12:43:31.071" v="1332"/>
          <ac:graphicFrameMkLst>
            <pc:docMk/>
            <pc:sldMk cId="1095065220" sldId="279"/>
            <ac:graphicFrameMk id="5" creationId="{050FDD79-DD15-08A1-9D75-D914FDBF23CC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ovetkin, Alexander (2023)" userId="S::zmap200@live.rhul.ac.uk::b1542499-3268-4c18-963f-dd2b5824e305" providerId="AD" clId="Web-{D45CFD11-7490-6592-36D7-DD6A8F547EA9}" dt="2024-12-03T10:56:46.397" v="437"/>
              <pc2:cmMkLst xmlns:pc2="http://schemas.microsoft.com/office/powerpoint/2019/9/main/command">
                <pc:docMk/>
                <pc:sldMk cId="1095065220" sldId="279"/>
                <pc2:cmMk id="{4C9008D5-F985-4C47-B132-06464654E54B}"/>
              </pc2:cmMkLst>
            </pc226:cmChg>
          </p:ext>
        </pc:extLst>
      </pc:sldChg>
      <pc:sldChg chg="addSp modSp">
        <pc:chgData name="Sovetkin, Alexander (2023)" userId="S::zmap200@live.rhul.ac.uk::b1542499-3268-4c18-963f-dd2b5824e305" providerId="AD" clId="Web-{D45CFD11-7490-6592-36D7-DD6A8F547EA9}" dt="2024-12-03T12:26:41.342" v="1147" actId="20577"/>
        <pc:sldMkLst>
          <pc:docMk/>
          <pc:sldMk cId="2857072068" sldId="280"/>
        </pc:sldMkLst>
        <pc:spChg chg="add mod">
          <ac:chgData name="Sovetkin, Alexander (2023)" userId="S::zmap200@live.rhul.ac.uk::b1542499-3268-4c18-963f-dd2b5824e305" providerId="AD" clId="Web-{D45CFD11-7490-6592-36D7-DD6A8F547EA9}" dt="2024-12-03T11:22:18.113" v="924" actId="20577"/>
          <ac:spMkLst>
            <pc:docMk/>
            <pc:sldMk cId="2857072068" sldId="280"/>
            <ac:spMk id="3" creationId="{E1A98500-B618-D6DA-0845-E4DDFE60D9CB}"/>
          </ac:spMkLst>
        </pc:spChg>
        <pc:spChg chg="mod">
          <ac:chgData name="Sovetkin, Alexander (2023)" userId="S::zmap200@live.rhul.ac.uk::b1542499-3268-4c18-963f-dd2b5824e305" providerId="AD" clId="Web-{D45CFD11-7490-6592-36D7-DD6A8F547EA9}" dt="2024-12-03T12:26:41.342" v="1147" actId="20577"/>
          <ac:spMkLst>
            <pc:docMk/>
            <pc:sldMk cId="2857072068" sldId="280"/>
            <ac:spMk id="6" creationId="{31F38D1E-69AA-4C3F-ACC9-8B78597BE669}"/>
          </ac:spMkLst>
        </pc:spChg>
      </pc:sldChg>
      <pc:sldChg chg="addSp modSp">
        <pc:chgData name="Sovetkin, Alexander (2023)" userId="S::zmap200@live.rhul.ac.uk::b1542499-3268-4c18-963f-dd2b5824e305" providerId="AD" clId="Web-{D45CFD11-7490-6592-36D7-DD6A8F547EA9}" dt="2024-12-03T11:24:04.882" v="934" actId="14100"/>
        <pc:sldMkLst>
          <pc:docMk/>
          <pc:sldMk cId="995179467" sldId="281"/>
        </pc:sldMkLst>
        <pc:spChg chg="add mod">
          <ac:chgData name="Sovetkin, Alexander (2023)" userId="S::zmap200@live.rhul.ac.uk::b1542499-3268-4c18-963f-dd2b5824e305" providerId="AD" clId="Web-{D45CFD11-7490-6592-36D7-DD6A8F547EA9}" dt="2024-12-03T11:22:34.519" v="928" actId="1076"/>
          <ac:spMkLst>
            <pc:docMk/>
            <pc:sldMk cId="995179467" sldId="281"/>
            <ac:spMk id="5" creationId="{A3BBC217-472B-D312-9FA1-3C25BD969BA6}"/>
          </ac:spMkLst>
        </pc:spChg>
        <pc:spChg chg="mod">
          <ac:chgData name="Sovetkin, Alexander (2023)" userId="S::zmap200@live.rhul.ac.uk::b1542499-3268-4c18-963f-dd2b5824e305" providerId="AD" clId="Web-{D45CFD11-7490-6592-36D7-DD6A8F547EA9}" dt="2024-12-03T11:24:04.882" v="934" actId="14100"/>
          <ac:spMkLst>
            <pc:docMk/>
            <pc:sldMk cId="995179467" sldId="281"/>
            <ac:spMk id="6" creationId="{31F38D1E-69AA-4C3F-ACC9-8B78597BE669}"/>
          </ac:spMkLst>
        </pc:spChg>
        <pc:picChg chg="mod">
          <ac:chgData name="Sovetkin, Alexander (2023)" userId="S::zmap200@live.rhul.ac.uk::b1542499-3268-4c18-963f-dd2b5824e305" providerId="AD" clId="Web-{D45CFD11-7490-6592-36D7-DD6A8F547EA9}" dt="2024-12-03T11:23:09.443" v="930" actId="14100"/>
          <ac:picMkLst>
            <pc:docMk/>
            <pc:sldMk cId="995179467" sldId="281"/>
            <ac:picMk id="3" creationId="{D62C539E-51B3-3C85-0AE0-333D8A786C19}"/>
          </ac:picMkLst>
        </pc:picChg>
      </pc:sldChg>
      <pc:sldChg chg="addSp delSp modSp">
        <pc:chgData name="Sovetkin, Alexander (2023)" userId="S::zmap200@live.rhul.ac.uk::b1542499-3268-4c18-963f-dd2b5824e305" providerId="AD" clId="Web-{D45CFD11-7490-6592-36D7-DD6A8F547EA9}" dt="2024-12-03T14:21:10.918" v="1443"/>
        <pc:sldMkLst>
          <pc:docMk/>
          <pc:sldMk cId="1763464484" sldId="282"/>
        </pc:sldMkLst>
        <pc:spChg chg="mod">
          <ac:chgData name="Sovetkin, Alexander (2023)" userId="S::zmap200@live.rhul.ac.uk::b1542499-3268-4c18-963f-dd2b5824e305" providerId="AD" clId="Web-{D45CFD11-7490-6592-36D7-DD6A8F547EA9}" dt="2024-12-03T11:36:56.256" v="1067" actId="20577"/>
          <ac:spMkLst>
            <pc:docMk/>
            <pc:sldMk cId="1763464484" sldId="282"/>
            <ac:spMk id="2" creationId="{DAD60CDE-6636-4068-A5B1-4E2F50BDC494}"/>
          </ac:spMkLst>
        </pc:spChg>
        <pc:spChg chg="mod">
          <ac:chgData name="Sovetkin, Alexander (2023)" userId="S::zmap200@live.rhul.ac.uk::b1542499-3268-4c18-963f-dd2b5824e305" providerId="AD" clId="Web-{D45CFD11-7490-6592-36D7-DD6A8F547EA9}" dt="2024-12-03T14:21:07.668" v="1441" actId="20577"/>
          <ac:spMkLst>
            <pc:docMk/>
            <pc:sldMk cId="1763464484" sldId="282"/>
            <ac:spMk id="6" creationId="{31F38D1E-69AA-4C3F-ACC9-8B78597BE669}"/>
          </ac:spMkLst>
        </pc:spChg>
        <pc:spChg chg="add mod">
          <ac:chgData name="Sovetkin, Alexander (2023)" userId="S::zmap200@live.rhul.ac.uk::b1542499-3268-4c18-963f-dd2b5824e305" providerId="AD" clId="Web-{D45CFD11-7490-6592-36D7-DD6A8F547EA9}" dt="2024-12-03T12:49:09.502" v="1421" actId="14100"/>
          <ac:spMkLst>
            <pc:docMk/>
            <pc:sldMk cId="1763464484" sldId="282"/>
            <ac:spMk id="9" creationId="{27E6735A-910C-EEAB-8A55-F7CCB3EEF168}"/>
          </ac:spMkLst>
        </pc:spChg>
        <pc:spChg chg="add mod">
          <ac:chgData name="Sovetkin, Alexander (2023)" userId="S::zmap200@live.rhul.ac.uk::b1542499-3268-4c18-963f-dd2b5824e305" providerId="AD" clId="Web-{D45CFD11-7490-6592-36D7-DD6A8F547EA9}" dt="2024-12-03T11:28:33.752" v="981"/>
          <ac:spMkLst>
            <pc:docMk/>
            <pc:sldMk cId="1763464484" sldId="282"/>
            <ac:spMk id="10" creationId="{B12E67C4-B183-32A5-E80A-2AA51B684F79}"/>
          </ac:spMkLst>
        </pc:spChg>
        <pc:picChg chg="mod">
          <ac:chgData name="Sovetkin, Alexander (2023)" userId="S::zmap200@live.rhul.ac.uk::b1542499-3268-4c18-963f-dd2b5824e305" providerId="AD" clId="Web-{D45CFD11-7490-6592-36D7-DD6A8F547EA9}" dt="2024-12-03T11:27:24.109" v="974" actId="1076"/>
          <ac:picMkLst>
            <pc:docMk/>
            <pc:sldMk cId="1763464484" sldId="282"/>
            <ac:picMk id="3" creationId="{93450032-7E9F-C979-9EDA-9174F0FD185D}"/>
          </ac:picMkLst>
        </pc:picChg>
        <pc:picChg chg="add del mod">
          <ac:chgData name="Sovetkin, Alexander (2023)" userId="S::zmap200@live.rhul.ac.uk::b1542499-3268-4c18-963f-dd2b5824e305" providerId="AD" clId="Web-{D45CFD11-7490-6592-36D7-DD6A8F547EA9}" dt="2024-12-03T11:24:19.195" v="937"/>
          <ac:picMkLst>
            <pc:docMk/>
            <pc:sldMk cId="1763464484" sldId="282"/>
            <ac:picMk id="4" creationId="{A64C227B-136E-F974-FC6A-1E5ADC8806EE}"/>
          </ac:picMkLst>
        </pc:picChg>
        <pc:cxnChg chg="add del mod">
          <ac:chgData name="Sovetkin, Alexander (2023)" userId="S::zmap200@live.rhul.ac.uk::b1542499-3268-4c18-963f-dd2b5824e305" providerId="AD" clId="Web-{D45CFD11-7490-6592-36D7-DD6A8F547EA9}" dt="2024-12-03T14:21:10.918" v="1443"/>
          <ac:cxnSpMkLst>
            <pc:docMk/>
            <pc:sldMk cId="1763464484" sldId="282"/>
            <ac:cxnSpMk id="4" creationId="{24D05552-9E60-A395-7C78-52BED6141FE5}"/>
          </ac:cxnSpMkLst>
        </pc:cxnChg>
        <pc:cxnChg chg="add mod">
          <ac:chgData name="Sovetkin, Alexander (2023)" userId="S::zmap200@live.rhul.ac.uk::b1542499-3268-4c18-963f-dd2b5824e305" providerId="AD" clId="Web-{D45CFD11-7490-6592-36D7-DD6A8F547EA9}" dt="2024-12-03T14:15:30.702" v="1433" actId="1076"/>
          <ac:cxnSpMkLst>
            <pc:docMk/>
            <pc:sldMk cId="1763464484" sldId="282"/>
            <ac:cxnSpMk id="5" creationId="{000E7795-C9DD-937E-FF2A-EA40589B2286}"/>
          </ac:cxnSpMkLst>
        </pc:cxnChg>
        <pc:cxnChg chg="add del mod">
          <ac:chgData name="Sovetkin, Alexander (2023)" userId="S::zmap200@live.rhul.ac.uk::b1542499-3268-4c18-963f-dd2b5824e305" providerId="AD" clId="Web-{D45CFD11-7490-6592-36D7-DD6A8F547EA9}" dt="2024-12-03T11:25:23.104" v="953"/>
          <ac:cxnSpMkLst>
            <pc:docMk/>
            <pc:sldMk cId="1763464484" sldId="282"/>
            <ac:cxnSpMk id="5" creationId="{337EFAE4-F185-14A5-205C-4D6CCD5CF581}"/>
          </ac:cxnSpMkLst>
        </pc:cxnChg>
        <pc:cxnChg chg="add del mod">
          <ac:chgData name="Sovetkin, Alexander (2023)" userId="S::zmap200@live.rhul.ac.uk::b1542499-3268-4c18-963f-dd2b5824e305" providerId="AD" clId="Web-{D45CFD11-7490-6592-36D7-DD6A8F547EA9}" dt="2024-12-03T11:25:42.449" v="956"/>
          <ac:cxnSpMkLst>
            <pc:docMk/>
            <pc:sldMk cId="1763464484" sldId="282"/>
            <ac:cxnSpMk id="7" creationId="{03441DAA-F059-43AA-6147-FF07A783C5D1}"/>
          </ac:cxnSpMkLst>
        </pc:cxnChg>
        <pc:cxnChg chg="add del mod">
          <ac:chgData name="Sovetkin, Alexander (2023)" userId="S::zmap200@live.rhul.ac.uk::b1542499-3268-4c18-963f-dd2b5824e305" providerId="AD" clId="Web-{D45CFD11-7490-6592-36D7-DD6A8F547EA9}" dt="2024-12-03T14:21:08.465" v="1442"/>
          <ac:cxnSpMkLst>
            <pc:docMk/>
            <pc:sldMk cId="1763464484" sldId="282"/>
            <ac:cxnSpMk id="7" creationId="{CA4838F0-797A-071E-5647-A3BA46845900}"/>
          </ac:cxnSpMkLst>
        </pc:cxnChg>
      </pc:sldChg>
      <pc:sldChg chg="modSp">
        <pc:chgData name="Sovetkin, Alexander (2023)" userId="S::zmap200@live.rhul.ac.uk::b1542499-3268-4c18-963f-dd2b5824e305" providerId="AD" clId="Web-{D45CFD11-7490-6592-36D7-DD6A8F547EA9}" dt="2024-12-03T11:21:21.548" v="895"/>
        <pc:sldMkLst>
          <pc:docMk/>
          <pc:sldMk cId="1350116207" sldId="283"/>
        </pc:sldMkLst>
        <pc:graphicFrameChg chg="mod modGraphic">
          <ac:chgData name="Sovetkin, Alexander (2023)" userId="S::zmap200@live.rhul.ac.uk::b1542499-3268-4c18-963f-dd2b5824e305" providerId="AD" clId="Web-{D45CFD11-7490-6592-36D7-DD6A8F547EA9}" dt="2024-12-03T11:21:21.548" v="895"/>
          <ac:graphicFrameMkLst>
            <pc:docMk/>
            <pc:sldMk cId="1350116207" sldId="283"/>
            <ac:graphicFrameMk id="4" creationId="{08EC99F4-2383-479A-CF81-A1BBAEFA9EA2}"/>
          </ac:graphicFrameMkLst>
        </pc:graphicFrameChg>
      </pc:sldChg>
      <pc:sldChg chg="modSp">
        <pc:chgData name="Sovetkin, Alexander (2023)" userId="S::zmap200@live.rhul.ac.uk::b1542499-3268-4c18-963f-dd2b5824e305" providerId="AD" clId="Web-{D45CFD11-7490-6592-36D7-DD6A8F547EA9}" dt="2024-12-03T14:24:15.393" v="1454" actId="20577"/>
        <pc:sldMkLst>
          <pc:docMk/>
          <pc:sldMk cId="414590648" sldId="284"/>
        </pc:sldMkLst>
        <pc:spChg chg="mod">
          <ac:chgData name="Sovetkin, Alexander (2023)" userId="S::zmap200@live.rhul.ac.uk::b1542499-3268-4c18-963f-dd2b5824e305" providerId="AD" clId="Web-{D45CFD11-7490-6592-36D7-DD6A8F547EA9}" dt="2024-12-03T14:24:15.393" v="1454" actId="20577"/>
          <ac:spMkLst>
            <pc:docMk/>
            <pc:sldMk cId="414590648" sldId="284"/>
            <ac:spMk id="11" creationId="{67B59840-7740-C042-6021-C08B349EA949}"/>
          </ac:spMkLst>
        </pc:spChg>
      </pc:sldChg>
      <pc:sldChg chg="addSp modSp">
        <pc:chgData name="Sovetkin, Alexander (2023)" userId="S::zmap200@live.rhul.ac.uk::b1542499-3268-4c18-963f-dd2b5824e305" providerId="AD" clId="Web-{D45CFD11-7490-6592-36D7-DD6A8F547EA9}" dt="2024-12-03T12:45:34.700" v="1402" actId="20577"/>
        <pc:sldMkLst>
          <pc:docMk/>
          <pc:sldMk cId="4089640732" sldId="287"/>
        </pc:sldMkLst>
        <pc:spChg chg="mod">
          <ac:chgData name="Sovetkin, Alexander (2023)" userId="S::zmap200@live.rhul.ac.uk::b1542499-3268-4c18-963f-dd2b5824e305" providerId="AD" clId="Web-{D45CFD11-7490-6592-36D7-DD6A8F547EA9}" dt="2024-12-03T12:43:57.150" v="1353" actId="1076"/>
          <ac:spMkLst>
            <pc:docMk/>
            <pc:sldMk cId="4089640732" sldId="287"/>
            <ac:spMk id="2" creationId="{EED0F1E9-3E74-F6D0-26F1-607660A8498D}"/>
          </ac:spMkLst>
        </pc:spChg>
        <pc:spChg chg="add mod">
          <ac:chgData name="Sovetkin, Alexander (2023)" userId="S::zmap200@live.rhul.ac.uk::b1542499-3268-4c18-963f-dd2b5824e305" providerId="AD" clId="Web-{D45CFD11-7490-6592-36D7-DD6A8F547EA9}" dt="2024-12-03T12:45:34.700" v="1402" actId="20577"/>
          <ac:spMkLst>
            <pc:docMk/>
            <pc:sldMk cId="4089640732" sldId="287"/>
            <ac:spMk id="3" creationId="{1386BED5-D673-1272-3D46-97AA9792F625}"/>
          </ac:spMkLst>
        </pc:spChg>
      </pc:sldChg>
      <pc:sldChg chg="new">
        <pc:chgData name="Sovetkin, Alexander (2023)" userId="S::zmap200@live.rhul.ac.uk::b1542499-3268-4c18-963f-dd2b5824e305" providerId="AD" clId="Web-{D45CFD11-7490-6592-36D7-DD6A8F547EA9}" dt="2024-12-03T11:37:00.866" v="1068"/>
        <pc:sldMkLst>
          <pc:docMk/>
          <pc:sldMk cId="2247264681" sldId="288"/>
        </pc:sldMkLst>
      </pc:sldChg>
      <pc:sldChg chg="modSp">
        <pc:chgData name="Sovetkin, Alexander (2023)" userId="S::zmap200@live.rhul.ac.uk::b1542499-3268-4c18-963f-dd2b5824e305" providerId="AD" clId="Web-{D45CFD11-7490-6592-36D7-DD6A8F547EA9}" dt="2024-12-03T12:35:25.121" v="1290" actId="20577"/>
        <pc:sldMkLst>
          <pc:docMk/>
          <pc:sldMk cId="3030715711" sldId="290"/>
        </pc:sldMkLst>
        <pc:spChg chg="mod">
          <ac:chgData name="Sovetkin, Alexander (2023)" userId="S::zmap200@live.rhul.ac.uk::b1542499-3268-4c18-963f-dd2b5824e305" providerId="AD" clId="Web-{D45CFD11-7490-6592-36D7-DD6A8F547EA9}" dt="2024-12-03T12:35:25.121" v="1290" actId="20577"/>
          <ac:spMkLst>
            <pc:docMk/>
            <pc:sldMk cId="3030715711" sldId="290"/>
            <ac:spMk id="6" creationId="{31F38D1E-69AA-4C3F-ACC9-8B78597BE669}"/>
          </ac:spMkLst>
        </pc:spChg>
      </pc:sldChg>
      <pc:sldChg chg="modSp">
        <pc:chgData name="Sovetkin, Alexander (2023)" userId="S::zmap200@live.rhul.ac.uk::b1542499-3268-4c18-963f-dd2b5824e305" providerId="AD" clId="Web-{D45CFD11-7490-6592-36D7-DD6A8F547EA9}" dt="2024-12-03T12:43:45.369" v="1350"/>
        <pc:sldMkLst>
          <pc:docMk/>
          <pc:sldMk cId="354097301" sldId="291"/>
        </pc:sldMkLst>
        <pc:graphicFrameChg chg="mod modGraphic">
          <ac:chgData name="Sovetkin, Alexander (2023)" userId="S::zmap200@live.rhul.ac.uk::b1542499-3268-4c18-963f-dd2b5824e305" providerId="AD" clId="Web-{D45CFD11-7490-6592-36D7-DD6A8F547EA9}" dt="2024-12-03T12:43:45.369" v="1350"/>
          <ac:graphicFrameMkLst>
            <pc:docMk/>
            <pc:sldMk cId="354097301" sldId="291"/>
            <ac:graphicFrameMk id="7" creationId="{12E61A33-70F4-9AB0-704F-1AAC5CE0BAED}"/>
          </ac:graphicFrameMkLst>
        </pc:graphicFrameChg>
      </pc:sldChg>
    </pc:docChg>
  </pc:docChgLst>
  <pc:docChgLst>
    <pc:chgData name="Sheikh, Araaf (2024)" userId="S::znap077@live.rhul.ac.uk::f6fe5149-11a3-4276-811b-ade1e57f9d32" providerId="AD" clId="Web-{8E6D3D1D-749D-B0BC-D1FD-0122E6D86FAD}"/>
    <pc:docChg chg="modSld">
      <pc:chgData name="Sheikh, Araaf (2024)" userId="S::znap077@live.rhul.ac.uk::f6fe5149-11a3-4276-811b-ade1e57f9d32" providerId="AD" clId="Web-{8E6D3D1D-749D-B0BC-D1FD-0122E6D86FAD}" dt="2024-12-03T16:11:54.681" v="15" actId="20577"/>
      <pc:docMkLst>
        <pc:docMk/>
      </pc:docMkLst>
      <pc:sldChg chg="modSp">
        <pc:chgData name="Sheikh, Araaf (2024)" userId="S::znap077@live.rhul.ac.uk::f6fe5149-11a3-4276-811b-ade1e57f9d32" providerId="AD" clId="Web-{8E6D3D1D-749D-B0BC-D1FD-0122E6D86FAD}" dt="2024-12-03T16:11:54.681" v="15" actId="20577"/>
        <pc:sldMkLst>
          <pc:docMk/>
          <pc:sldMk cId="3237770488" sldId="293"/>
        </pc:sldMkLst>
        <pc:spChg chg="mod">
          <ac:chgData name="Sheikh, Araaf (2024)" userId="S::znap077@live.rhul.ac.uk::f6fe5149-11a3-4276-811b-ade1e57f9d32" providerId="AD" clId="Web-{8E6D3D1D-749D-B0BC-D1FD-0122E6D86FAD}" dt="2024-12-03T16:11:54.681" v="15" actId="20577"/>
          <ac:spMkLst>
            <pc:docMk/>
            <pc:sldMk cId="3237770488" sldId="293"/>
            <ac:spMk id="6" creationId="{31F38D1E-69AA-4C3F-ACC9-8B78597BE669}"/>
          </ac:spMkLst>
        </pc:spChg>
      </pc:sldChg>
    </pc:docChg>
  </pc:docChgLst>
  <pc:docChgLst>
    <pc:chgData name="Ho, Ka (2024)" userId="S::znap110@live.rhul.ac.uk::39b2395d-b6a0-4e68-b740-266dc90b7055" providerId="AD" clId="Web-{EB4B8895-729E-F4B7-1500-D8D8DAC8E4CC}"/>
    <pc:docChg chg="modSld">
      <pc:chgData name="Ho, Ka (2024)" userId="S::znap110@live.rhul.ac.uk::39b2395d-b6a0-4e68-b740-266dc90b7055" providerId="AD" clId="Web-{EB4B8895-729E-F4B7-1500-D8D8DAC8E4CC}" dt="2024-12-03T14:44:47.930" v="210" actId="20577"/>
      <pc:docMkLst>
        <pc:docMk/>
      </pc:docMkLst>
      <pc:sldChg chg="addSp modSp">
        <pc:chgData name="Ho, Ka (2024)" userId="S::znap110@live.rhul.ac.uk::39b2395d-b6a0-4e68-b740-266dc90b7055" providerId="AD" clId="Web-{EB4B8895-729E-F4B7-1500-D8D8DAC8E4CC}" dt="2024-12-03T14:44:47.930" v="210" actId="20577"/>
        <pc:sldMkLst>
          <pc:docMk/>
          <pc:sldMk cId="4090015575" sldId="264"/>
        </pc:sldMkLst>
        <pc:spChg chg="add mod">
          <ac:chgData name="Ho, Ka (2024)" userId="S::znap110@live.rhul.ac.uk::39b2395d-b6a0-4e68-b740-266dc90b7055" providerId="AD" clId="Web-{EB4B8895-729E-F4B7-1500-D8D8DAC8E4CC}" dt="2024-12-03T14:44:47.930" v="210" actId="20577"/>
          <ac:spMkLst>
            <pc:docMk/>
            <pc:sldMk cId="4090015575" sldId="264"/>
            <ac:spMk id="4" creationId="{4B564D9D-1120-314B-9F32-0A75636F5D1D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9:42.886" v="183" actId="20577"/>
        <pc:sldMkLst>
          <pc:docMk/>
          <pc:sldMk cId="996368067" sldId="266"/>
        </pc:sldMkLst>
        <pc:spChg chg="mod">
          <ac:chgData name="Ho, Ka (2024)" userId="S::znap110@live.rhul.ac.uk::39b2395d-b6a0-4e68-b740-266dc90b7055" providerId="AD" clId="Web-{EB4B8895-729E-F4B7-1500-D8D8DAC8E4CC}" dt="2024-12-03T14:39:42.886" v="183" actId="20577"/>
          <ac:spMkLst>
            <pc:docMk/>
            <pc:sldMk cId="996368067" sldId="266"/>
            <ac:spMk id="3" creationId="{1683AEC8-5E17-9629-6454-F7F768058956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1:50.102" v="57" actId="14100"/>
        <pc:sldMkLst>
          <pc:docMk/>
          <pc:sldMk cId="2496186402" sldId="268"/>
        </pc:sldMkLst>
        <pc:picChg chg="mod">
          <ac:chgData name="Ho, Ka (2024)" userId="S::znap110@live.rhul.ac.uk::39b2395d-b6a0-4e68-b740-266dc90b7055" providerId="AD" clId="Web-{EB4B8895-729E-F4B7-1500-D8D8DAC8E4CC}" dt="2024-12-03T14:31:50.102" v="57" actId="14100"/>
          <ac:picMkLst>
            <pc:docMk/>
            <pc:sldMk cId="2496186402" sldId="268"/>
            <ac:picMk id="3" creationId="{B09A18FA-4DC1-004E-119D-F71DDF07EB03}"/>
          </ac:picMkLst>
        </pc:picChg>
      </pc:sldChg>
      <pc:sldChg chg="modSp">
        <pc:chgData name="Ho, Ka (2024)" userId="S::znap110@live.rhul.ac.uk::39b2395d-b6a0-4e68-b740-266dc90b7055" providerId="AD" clId="Web-{EB4B8895-729E-F4B7-1500-D8D8DAC8E4CC}" dt="2024-12-03T14:01:51.003" v="5" actId="20577"/>
        <pc:sldMkLst>
          <pc:docMk/>
          <pc:sldMk cId="1763464484" sldId="282"/>
        </pc:sldMkLst>
        <pc:spChg chg="mod">
          <ac:chgData name="Ho, Ka (2024)" userId="S::znap110@live.rhul.ac.uk::39b2395d-b6a0-4e68-b740-266dc90b7055" providerId="AD" clId="Web-{EB4B8895-729E-F4B7-1500-D8D8DAC8E4CC}" dt="2024-12-03T14:01:51.003" v="5" actId="20577"/>
          <ac:spMkLst>
            <pc:docMk/>
            <pc:sldMk cId="1763464484" sldId="282"/>
            <ac:spMk id="6" creationId="{31F38D1E-69AA-4C3F-ACC9-8B78597BE669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4:35.015" v="60" actId="20577"/>
        <pc:sldMkLst>
          <pc:docMk/>
          <pc:sldMk cId="414590648" sldId="284"/>
        </pc:sldMkLst>
        <pc:spChg chg="mod">
          <ac:chgData name="Ho, Ka (2024)" userId="S::znap110@live.rhul.ac.uk::39b2395d-b6a0-4e68-b740-266dc90b7055" providerId="AD" clId="Web-{EB4B8895-729E-F4B7-1500-D8D8DAC8E4CC}" dt="2024-12-03T14:34:35.015" v="60" actId="20577"/>
          <ac:spMkLst>
            <pc:docMk/>
            <pc:sldMk cId="414590648" sldId="284"/>
            <ac:spMk id="11" creationId="{67B59840-7740-C042-6021-C08B349EA949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8:12.492" v="165" actId="20577"/>
        <pc:sldMkLst>
          <pc:docMk/>
          <pc:sldMk cId="476905822" sldId="285"/>
        </pc:sldMkLst>
        <pc:spChg chg="mod">
          <ac:chgData name="Ho, Ka (2024)" userId="S::znap110@live.rhul.ac.uk::39b2395d-b6a0-4e68-b740-266dc90b7055" providerId="AD" clId="Web-{EB4B8895-729E-F4B7-1500-D8D8DAC8E4CC}" dt="2024-12-03T14:38:12.492" v="165" actId="20577"/>
          <ac:spMkLst>
            <pc:docMk/>
            <pc:sldMk cId="476905822" sldId="285"/>
            <ac:spMk id="3" creationId="{6FECA2C4-E74B-778D-A9A9-37737F84823C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6:01.628" v="86" actId="20577"/>
        <pc:sldMkLst>
          <pc:docMk/>
          <pc:sldMk cId="4089640732" sldId="287"/>
        </pc:sldMkLst>
        <pc:spChg chg="mod">
          <ac:chgData name="Ho, Ka (2024)" userId="S::znap110@live.rhul.ac.uk::39b2395d-b6a0-4e68-b740-266dc90b7055" providerId="AD" clId="Web-{EB4B8895-729E-F4B7-1500-D8D8DAC8E4CC}" dt="2024-12-03T14:36:01.628" v="86" actId="20577"/>
          <ac:spMkLst>
            <pc:docMk/>
            <pc:sldMk cId="4089640732" sldId="287"/>
            <ac:spMk id="3" creationId="{1386BED5-D673-1272-3D46-97AA9792F625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28:13.625" v="56" actId="20577"/>
        <pc:sldMkLst>
          <pc:docMk/>
          <pc:sldMk cId="3030715711" sldId="290"/>
        </pc:sldMkLst>
        <pc:spChg chg="mod">
          <ac:chgData name="Ho, Ka (2024)" userId="S::znap110@live.rhul.ac.uk::39b2395d-b6a0-4e68-b740-266dc90b7055" providerId="AD" clId="Web-{EB4B8895-729E-F4B7-1500-D8D8DAC8E4CC}" dt="2024-12-03T14:28:13.625" v="56" actId="20577"/>
          <ac:spMkLst>
            <pc:docMk/>
            <pc:sldMk cId="3030715711" sldId="290"/>
            <ac:spMk id="6" creationId="{31F38D1E-69AA-4C3F-ACC9-8B78597BE669}"/>
          </ac:spMkLst>
        </pc:spChg>
      </pc:sldChg>
      <pc:sldChg chg="modSp">
        <pc:chgData name="Ho, Ka (2024)" userId="S::znap110@live.rhul.ac.uk::39b2395d-b6a0-4e68-b740-266dc90b7055" providerId="AD" clId="Web-{EB4B8895-729E-F4B7-1500-D8D8DAC8E4CC}" dt="2024-12-03T14:35:39.814" v="64"/>
        <pc:sldMkLst>
          <pc:docMk/>
          <pc:sldMk cId="354097301" sldId="291"/>
        </pc:sldMkLst>
        <pc:graphicFrameChg chg="mod modGraphic">
          <ac:chgData name="Ho, Ka (2024)" userId="S::znap110@live.rhul.ac.uk::39b2395d-b6a0-4e68-b740-266dc90b7055" providerId="AD" clId="Web-{EB4B8895-729E-F4B7-1500-D8D8DAC8E4CC}" dt="2024-12-03T14:35:39.814" v="64"/>
          <ac:graphicFrameMkLst>
            <pc:docMk/>
            <pc:sldMk cId="354097301" sldId="291"/>
            <ac:graphicFrameMk id="7" creationId="{12E61A33-70F4-9AB0-704F-1AAC5CE0BAED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367F-C2A8-15EA-A9D6-DA24E72D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FBD71-D0A9-8199-14AF-B7D445122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1C2DB-F790-5659-7961-9EA872735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3C02E-67C0-4E96-837A-189E37FB3ED5}" type="datetimeFigureOut">
              <a:rPr lang="en-GB" smtClean="0"/>
              <a:t>05/12/2024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85316-239F-1A51-1293-D48B05C28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C93A-F920-3232-14FF-6A26E52E6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B13BA-634A-4411-8D68-E58971D07E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058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courses.lumenlearning.com/atd-austincc-physics1/chapter/16-3-simple-harmonic-motion-a-special-periodic-motion/" TargetMode="Externa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1E9-3E74-F6D0-26F1-607660A84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/>
              <a:t>PH1140 Oscillation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A2C4-E74B-778D-A9A9-37737F84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Autofit/>
          </a:bodyPr>
          <a:lstStyle/>
          <a:p>
            <a:r>
              <a:rPr lang="en-GB" sz="2000"/>
              <a:t>Group Beta</a:t>
            </a:r>
          </a:p>
          <a:p>
            <a:r>
              <a:rPr lang="en-GB" sz="2000"/>
              <a:t>A </a:t>
            </a:r>
            <a:r>
              <a:rPr lang="en-GB" sz="2000" err="1"/>
              <a:t>Sovetkin</a:t>
            </a:r>
            <a:r>
              <a:rPr lang="en-GB" sz="2000"/>
              <a:t>, A. Sheikh, C. Ho</a:t>
            </a:r>
          </a:p>
          <a:p>
            <a:r>
              <a:rPr lang="en-GB" sz="900"/>
              <a:t>(not in order of contribution)</a:t>
            </a:r>
          </a:p>
        </p:txBody>
      </p:sp>
    </p:spTree>
    <p:extLst>
      <p:ext uri="{BB962C8B-B14F-4D97-AF65-F5344CB8AC3E}">
        <p14:creationId xmlns:p14="http://schemas.microsoft.com/office/powerpoint/2010/main" val="128252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F4592-9073-62EA-0E42-A76F3FC7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80BC1-E28D-9F40-BEBB-2CBCF0F1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Theory: Simple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62DC584-0FDC-BC3F-9505-E7F43D662AF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GB"/>
                  <a:t>Characteristic Polynomial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±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GB" b="0"/>
              </a:p>
              <a:p>
                <a:r>
                  <a:rPr lang="en-GB"/>
                  <a:t>By substituting into our general form of a 2</a:t>
                </a:r>
                <a:r>
                  <a:rPr lang="en-GB" baseline="30000"/>
                  <a:t>nd</a:t>
                </a:r>
                <a:r>
                  <a:rPr lang="en-GB"/>
                  <a:t> order ODE solution: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/>
              </a:p>
              <a:p>
                <a:r>
                  <a:rPr lang="en-GB"/>
                  <a:t>At time t = 0, x has to be the amplitude: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/>
              </a:p>
              <a:p>
                <a:r>
                  <a:rPr lang="en-GB"/>
                  <a:t>Hence: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𝐴𝑐𝑜𝑠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662DC584-0FDC-BC3F-9505-E7F43D662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459" t="-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4E131DD3-A0BF-E56B-4F57-030AB1D06354}"/>
              </a:ext>
            </a:extLst>
          </p:cNvPr>
          <p:cNvSpPr/>
          <p:nvPr/>
        </p:nvSpPr>
        <p:spPr>
          <a:xfrm rot="10800000">
            <a:off x="7305869" y="5019869"/>
            <a:ext cx="1287625" cy="399126"/>
          </a:xfrm>
          <a:prstGeom prst="rightArrow">
            <a:avLst>
              <a:gd name="adj1" fmla="val 30488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20D83-5A74-592B-2EBA-0470D54295D9}"/>
              </a:ext>
            </a:extLst>
          </p:cNvPr>
          <p:cNvSpPr txBox="1"/>
          <p:nvPr/>
        </p:nvSpPr>
        <p:spPr>
          <a:xfrm>
            <a:off x="8817429" y="5019869"/>
            <a:ext cx="2220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Theoretical Model</a:t>
            </a:r>
          </a:p>
        </p:txBody>
      </p:sp>
    </p:spTree>
    <p:extLst>
      <p:ext uri="{BB962C8B-B14F-4D97-AF65-F5344CB8AC3E}">
        <p14:creationId xmlns:p14="http://schemas.microsoft.com/office/powerpoint/2010/main" val="226057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20D25-923B-8199-4613-C047F3D36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92651"/>
            <a:ext cx="9291215" cy="1049235"/>
          </a:xfrm>
        </p:spPr>
        <p:txBody>
          <a:bodyPr/>
          <a:lstStyle/>
          <a:p>
            <a:r>
              <a:rPr lang="en-US"/>
              <a:t>The Set-up</a:t>
            </a:r>
          </a:p>
        </p:txBody>
      </p:sp>
      <p:pic>
        <p:nvPicPr>
          <p:cNvPr id="4" name="Picture 3" descr="A table with electrical equipment on it&#10;&#10;Description automatically generated">
            <a:extLst>
              <a:ext uri="{FF2B5EF4-FFF2-40B4-BE49-F238E27FC236}">
                <a16:creationId xmlns:a16="http://schemas.microsoft.com/office/drawing/2014/main" id="{A92C7A8E-8B66-3246-77CB-BE9572605C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" r="-168" b="22991"/>
          <a:stretch/>
        </p:blipFill>
        <p:spPr>
          <a:xfrm>
            <a:off x="2150125" y="1428629"/>
            <a:ext cx="7891763" cy="4543933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98F9482-CF14-9308-2888-F783A3411937}"/>
              </a:ext>
            </a:extLst>
          </p:cNvPr>
          <p:cNvSpPr/>
          <p:nvPr/>
        </p:nvSpPr>
        <p:spPr>
          <a:xfrm>
            <a:off x="6095119" y="2878094"/>
            <a:ext cx="1649260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Torsion Pendulum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4521E70-5EFB-EB65-724D-2CC73FAC5FBF}"/>
              </a:ext>
            </a:extLst>
          </p:cNvPr>
          <p:cNvSpPr/>
          <p:nvPr/>
        </p:nvSpPr>
        <p:spPr>
          <a:xfrm>
            <a:off x="7967986" y="4659153"/>
            <a:ext cx="1649260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Motor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6DA7D7C-ADB1-1077-4D2B-8DCB96E40A8A}"/>
              </a:ext>
            </a:extLst>
          </p:cNvPr>
          <p:cNvSpPr/>
          <p:nvPr/>
        </p:nvSpPr>
        <p:spPr>
          <a:xfrm>
            <a:off x="2294300" y="2428239"/>
            <a:ext cx="1649260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Solenoid </a:t>
            </a:r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BF23632-8AF3-0870-904A-BB7F7D6FD106}"/>
              </a:ext>
            </a:extLst>
          </p:cNvPr>
          <p:cNvSpPr/>
          <p:nvPr/>
        </p:nvSpPr>
        <p:spPr>
          <a:xfrm>
            <a:off x="2716613" y="4934575"/>
            <a:ext cx="1649260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</a:rPr>
              <a:t>Multimeter</a:t>
            </a:r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B59840-7740-C042-6021-C08B349EA949}"/>
              </a:ext>
            </a:extLst>
          </p:cNvPr>
          <p:cNvSpPr/>
          <p:nvPr/>
        </p:nvSpPr>
        <p:spPr>
          <a:xfrm>
            <a:off x="7140151" y="1493899"/>
            <a:ext cx="3304930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The bearing: Displacement (arbitrary unit)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D6875BE-E90B-B701-6804-1578D58E4215}"/>
              </a:ext>
            </a:extLst>
          </p:cNvPr>
          <p:cNvSpPr/>
          <p:nvPr/>
        </p:nvSpPr>
        <p:spPr>
          <a:xfrm>
            <a:off x="5782973" y="5696575"/>
            <a:ext cx="1961404" cy="5427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Stopwatch (s)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E63081-2108-4395-9EB0-C2667E42C426}"/>
              </a:ext>
            </a:extLst>
          </p:cNvPr>
          <p:cNvCxnSpPr>
            <a:cxnSpLocks/>
          </p:cNvCxnSpPr>
          <p:nvPr/>
        </p:nvCxnSpPr>
        <p:spPr>
          <a:xfrm flipV="1">
            <a:off x="6270793" y="1765296"/>
            <a:ext cx="985764" cy="98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59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7FC8-8667-B09E-CEC4-15CE7928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676" y="220620"/>
            <a:ext cx="5532328" cy="1070063"/>
          </a:xfrm>
        </p:spPr>
        <p:txBody>
          <a:bodyPr>
            <a:normAutofit/>
          </a:bodyPr>
          <a:lstStyle/>
          <a:p>
            <a:r>
              <a:rPr lang="en-GB" sz="2800"/>
              <a:t>Experimental Procedure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74FDC30-60C5-3576-CA48-38CABCAE54F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888" b="1888"/>
          <a:stretch>
            <a:fillRect/>
          </a:stretch>
        </p:blipFill>
        <p:spPr>
          <a:xfrm rot="5400000">
            <a:off x="7586663" y="1660525"/>
            <a:ext cx="3867150" cy="27908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4A47B-6642-9321-EE7D-9DF6751E7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6127" y="1423480"/>
            <a:ext cx="7012043" cy="367066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Set off recording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Release pendulum from the marking at 3 arbitrary units: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For the DDHO: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sz="1200"/>
              <a:t>On top of our manual release, we also used a motor to drive the oscillator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n-GB" sz="1600"/>
              <a:t>Angular frequency : 2.42 rads^-1 from a measured period of 2.60s.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Run for ~5 oscillations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r>
              <a:rPr lang="en-GB" sz="1600"/>
              <a:t>To record the time of oscillations, use the iPhone software to record and slow down the footage of the oscillation to make accuracy and precision of measurements better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Go through recordings in 0.5 s interval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Record displacement for the respective time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sz="1600"/>
              <a:t>Plot!</a:t>
            </a:r>
          </a:p>
        </p:txBody>
      </p:sp>
    </p:spTree>
    <p:extLst>
      <p:ext uri="{BB962C8B-B14F-4D97-AF65-F5344CB8AC3E}">
        <p14:creationId xmlns:p14="http://schemas.microsoft.com/office/powerpoint/2010/main" val="1735969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0CDE-6636-4068-A5B1-4E2F50BD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Harmonic Oscillator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8D1E-69AA-4C3F-ACC9-8B78597B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158" y="1714943"/>
            <a:ext cx="6409434" cy="4342955"/>
          </a:xfrm>
        </p:spPr>
        <p:txBody>
          <a:bodyPr>
            <a:normAutofit/>
          </a:bodyPr>
          <a:lstStyle/>
          <a:p>
            <a:r>
              <a:rPr lang="en-US" dirty="0"/>
              <a:t>The theoretical model is given to be:</a:t>
            </a:r>
          </a:p>
          <a:p>
            <a:pPr marL="0" indent="0">
              <a:buNone/>
            </a:pPr>
            <a:r>
              <a:rPr lang="en-US" dirty="0"/>
              <a:t> x(t) = </a:t>
            </a:r>
            <a:r>
              <a:rPr lang="en-US" dirty="0" err="1"/>
              <a:t>Acos</a:t>
            </a:r>
            <a:r>
              <a:rPr lang="en-US" dirty="0"/>
              <a:t>(</a:t>
            </a:r>
            <a:r>
              <a:rPr lang="en-US" dirty="0" err="1"/>
              <a:t>ωt</a:t>
            </a:r>
            <a:r>
              <a:rPr lang="en-US" dirty="0"/>
              <a:t>)</a:t>
            </a:r>
          </a:p>
          <a:p>
            <a:r>
              <a:rPr lang="en-US" dirty="0"/>
              <a:t>For small time, t, the model fits the theoretical-model but as time, t , we cam see that the displacement from the equilibrium is not constant, hence suggesting a dampening effect. </a:t>
            </a:r>
          </a:p>
          <a:p>
            <a:r>
              <a:rPr lang="en-US" dirty="0"/>
              <a:t>This  occurs, as a direct consequence to the  frictional force as no system is frictionless, thus explaining why some minimal damping occurs. 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A98500-B618-D6DA-0845-E4DDFE60D9CB}"/>
              </a:ext>
            </a:extLst>
          </p:cNvPr>
          <p:cNvSpPr/>
          <p:nvPr/>
        </p:nvSpPr>
        <p:spPr>
          <a:xfrm>
            <a:off x="6657473" y="5704973"/>
            <a:ext cx="4993105" cy="360947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See the appendix A for SHO data. </a:t>
            </a:r>
          </a:p>
        </p:txBody>
      </p:sp>
      <p:pic>
        <p:nvPicPr>
          <p:cNvPr id="5" name="Picture 4" descr="A graph of a simple harmonic oscillator&#10;&#10;Description automatically generated">
            <a:extLst>
              <a:ext uri="{FF2B5EF4-FFF2-40B4-BE49-F238E27FC236}">
                <a16:creationId xmlns:a16="http://schemas.microsoft.com/office/drawing/2014/main" id="{6D6494AB-2B5A-43BE-B348-F837678F1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1741" y="1648163"/>
            <a:ext cx="5124568" cy="384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072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curve&#10;&#10;Description automatically generated">
            <a:extLst>
              <a:ext uri="{FF2B5EF4-FFF2-40B4-BE49-F238E27FC236}">
                <a16:creationId xmlns:a16="http://schemas.microsoft.com/office/drawing/2014/main" id="{7FFC1104-964B-E742-94B4-527ACE260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3" y="1691124"/>
            <a:ext cx="5426128" cy="406959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D60CDE-6636-4068-A5B1-4E2F50BD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Damped Harmonic Oscillator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8D1E-69AA-4C3F-ACC9-8B78597B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32" y="1714943"/>
            <a:ext cx="6345411" cy="4342955"/>
          </a:xfrm>
        </p:spPr>
        <p:txBody>
          <a:bodyPr/>
          <a:lstStyle/>
          <a:p>
            <a:r>
              <a:rPr lang="en-US" sz="1900"/>
              <a:t>The theoretical model is given to be:</a:t>
            </a:r>
          </a:p>
          <a:p>
            <a:r>
              <a:rPr lang="en-US" sz="1900"/>
              <a:t>  x(t) = </a:t>
            </a:r>
            <a:r>
              <a:rPr lang="en-US" sz="1900" err="1"/>
              <a:t>Acos</a:t>
            </a:r>
            <a:r>
              <a:rPr lang="en-US" sz="1900"/>
              <a:t>(</a:t>
            </a:r>
            <a:r>
              <a:rPr lang="en-US" sz="1900" err="1"/>
              <a:t>ωt</a:t>
            </a:r>
            <a:r>
              <a:rPr lang="en-US" sz="1900"/>
              <a:t>) exp(-</a:t>
            </a:r>
            <a:r>
              <a:rPr lang="en-US" sz="1900" err="1"/>
              <a:t>γt</a:t>
            </a:r>
            <a:r>
              <a:rPr lang="en-US" sz="1900"/>
              <a:t>/2)</a:t>
            </a:r>
          </a:p>
          <a:p>
            <a:r>
              <a:rPr lang="en-US"/>
              <a:t>Unlike the damping in SHO, the damping in DHO is generated </a:t>
            </a:r>
            <a:r>
              <a:rPr lang="en-GB"/>
              <a:t>due to </a:t>
            </a:r>
            <a:r>
              <a:rPr lang="en-US"/>
              <a:t>the magnetic field in the solenoid of component B, the denser the B-field, the greater the damping force.</a:t>
            </a:r>
          </a:p>
          <a:p>
            <a:r>
              <a:rPr lang="en-US"/>
              <a:t>Outlier caused by non-uniform B-field?</a:t>
            </a:r>
          </a:p>
          <a:p>
            <a:r>
              <a:rPr lang="en-US"/>
              <a:t>The initial amplitude, A was 3 (arbitrary units)</a:t>
            </a:r>
            <a:r>
              <a:rPr lang="en-US" sz="1100"/>
              <a:t> </a:t>
            </a:r>
            <a:endParaRPr lang="en-US"/>
          </a:p>
          <a:p>
            <a:endParaRPr lang="en-US" sz="1100"/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7A3F0-A844-97A0-2F8B-456A19DFD95C}"/>
              </a:ext>
            </a:extLst>
          </p:cNvPr>
          <p:cNvSpPr/>
          <p:nvPr/>
        </p:nvSpPr>
        <p:spPr>
          <a:xfrm>
            <a:off x="6657473" y="5715000"/>
            <a:ext cx="5083341" cy="421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See Appendix B for DHO data. 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27E6735A-910C-EEAB-8A55-F7CCB3EEF168}"/>
              </a:ext>
            </a:extLst>
          </p:cNvPr>
          <p:cNvSpPr/>
          <p:nvPr/>
        </p:nvSpPr>
        <p:spPr>
          <a:xfrm flipH="1" flipV="1">
            <a:off x="7559841" y="1143000"/>
            <a:ext cx="7309185" cy="2049476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B12E67C4-B183-32A5-E80A-2AA51B684F79}"/>
              </a:ext>
            </a:extLst>
          </p:cNvPr>
          <p:cNvSpPr/>
          <p:nvPr/>
        </p:nvSpPr>
        <p:spPr>
          <a:xfrm flipH="1">
            <a:off x="7940842" y="4180974"/>
            <a:ext cx="6817896" cy="1874920"/>
          </a:xfrm>
          <a:prstGeom prst="arc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00E7795-C9DD-937E-FF2A-EA40589B2286}"/>
              </a:ext>
            </a:extLst>
          </p:cNvPr>
          <p:cNvCxnSpPr>
            <a:cxnSpLocks/>
          </p:cNvCxnSpPr>
          <p:nvPr/>
        </p:nvCxnSpPr>
        <p:spPr>
          <a:xfrm>
            <a:off x="7402802" y="3725923"/>
            <a:ext cx="4431631" cy="30078"/>
          </a:xfrm>
          <a:prstGeom prst="straightConnector1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3464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0CDE-6636-4068-A5B1-4E2F50BD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Damped Driven Harmonic Oscillator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8D1E-69AA-4C3F-ACC9-8B78597B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32" y="1714943"/>
            <a:ext cx="6345411" cy="4342955"/>
          </a:xfrm>
        </p:spPr>
        <p:txBody>
          <a:bodyPr>
            <a:normAutofit/>
          </a:bodyPr>
          <a:lstStyle/>
          <a:p>
            <a:r>
              <a:rPr lang="en-US" sz="1900"/>
              <a:t>For this system, we did not fit it against a model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700"/>
              <a:t>x(t) = A cos(</a:t>
            </a:r>
            <a:r>
              <a:rPr lang="en-US" sz="1400" b="1" err="1"/>
              <a:t>ω</a:t>
            </a:r>
            <a:r>
              <a:rPr lang="en-US" sz="1400" b="1" baseline="-25000" err="1"/>
              <a:t>D</a:t>
            </a:r>
            <a:r>
              <a:rPr lang="en-US" sz="1400" b="1" err="1"/>
              <a:t>t+</a:t>
            </a:r>
            <a:r>
              <a:rPr lang="en-US" sz="1400" err="1">
                <a:ea typeface="+mn-lt"/>
                <a:cs typeface="+mn-lt"/>
              </a:rPr>
              <a:t>ϕ</a:t>
            </a:r>
            <a:r>
              <a:rPr lang="en-US" sz="1400">
                <a:ea typeface="+mn-lt"/>
                <a:cs typeface="+mn-lt"/>
              </a:rPr>
              <a:t>)</a:t>
            </a:r>
            <a:r>
              <a:rPr lang="en-US" sz="1100">
                <a:solidFill>
                  <a:srgbClr val="333333"/>
                </a:solidFill>
              </a:rPr>
              <a:t>φ </a:t>
            </a:r>
            <a:endParaRPr lang="en-US" sz="600" b="1"/>
          </a:p>
          <a:p>
            <a:r>
              <a:rPr lang="en-US" sz="1900"/>
              <a:t>However, we can still see the amplitude changing in relatively irregular manner (decreasing and increasing) compared to previous systems</a:t>
            </a:r>
            <a:endParaRPr lang="en-US"/>
          </a:p>
          <a:p>
            <a:r>
              <a:rPr lang="en-US" sz="1900"/>
              <a:t>Therefore, we can confirm, there exists application of external force (i.e. the driving force from the motor.)</a:t>
            </a:r>
          </a:p>
          <a:p>
            <a:r>
              <a:rPr lang="en-US"/>
              <a:t>The time period (T) and angular frequency (</a:t>
            </a:r>
            <a:r>
              <a:rPr lang="en-US" sz="1400" b="1"/>
              <a:t>ω</a:t>
            </a:r>
            <a:r>
              <a:rPr lang="en-US" sz="900" b="1" baseline="-25000"/>
              <a:t>0</a:t>
            </a:r>
            <a:r>
              <a:rPr lang="en-US"/>
              <a:t>):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T = 3.34 s ±0.001 s 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 b="1">
                <a:ea typeface="+mn-lt"/>
                <a:cs typeface="+mn-lt"/>
              </a:rPr>
              <a:t>ω</a:t>
            </a:r>
            <a:r>
              <a:rPr lang="en-US" sz="1400" b="1" baseline="-25000">
                <a:ea typeface="+mn-lt"/>
                <a:cs typeface="+mn-lt"/>
              </a:rPr>
              <a:t>0</a:t>
            </a:r>
            <a:r>
              <a:rPr lang="en-US" sz="1400" b="1">
                <a:ea typeface="+mn-lt"/>
                <a:cs typeface="+mn-lt"/>
              </a:rPr>
              <a:t> =  2.51  ± 0.001  rad/s (using uncertainty formula)</a:t>
            </a:r>
            <a:endParaRPr lang="en-US" sz="14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400" b="1"/>
          </a:p>
          <a:p>
            <a:pPr lvl="1">
              <a:buFont typeface="Courier New" panose="020B0604020202020204" pitchFamily="34" charset="0"/>
              <a:buChar char="o"/>
            </a:pPr>
            <a:endParaRPr lang="en-US" sz="1400" b="1"/>
          </a:p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7A3F0-A844-97A0-2F8B-456A19DFD95C}"/>
              </a:ext>
            </a:extLst>
          </p:cNvPr>
          <p:cNvSpPr/>
          <p:nvPr/>
        </p:nvSpPr>
        <p:spPr>
          <a:xfrm>
            <a:off x="6657473" y="5715000"/>
            <a:ext cx="5083341" cy="421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See Appendix C for DDHO data. </a:t>
            </a:r>
          </a:p>
        </p:txBody>
      </p:sp>
      <p:pic>
        <p:nvPicPr>
          <p:cNvPr id="5" name="Picture 4" descr="A graph with blue lines&#10;&#10;Description automatically generated">
            <a:extLst>
              <a:ext uri="{FF2B5EF4-FFF2-40B4-BE49-F238E27FC236}">
                <a16:creationId xmlns:a16="http://schemas.microsoft.com/office/drawing/2014/main" id="{1525D26F-B92C-4E5A-21A4-FC02D7444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66" y="1714944"/>
            <a:ext cx="4823354" cy="361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71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60CDE-6636-4068-A5B1-4E2F50BD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Amplitude-Angular Frequency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38D1E-69AA-4C3F-ACC9-8B78597BE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132" y="1714943"/>
            <a:ext cx="6345411" cy="4342955"/>
          </a:xfrm>
        </p:spPr>
        <p:txBody>
          <a:bodyPr>
            <a:normAutofit/>
          </a:bodyPr>
          <a:lstStyle/>
          <a:p>
            <a:r>
              <a:rPr lang="en-GB"/>
              <a:t>Identify time of 1 full period of the motor.</a:t>
            </a:r>
          </a:p>
          <a:p>
            <a:r>
              <a:rPr lang="en-GB"/>
              <a:t>Use 2</a:t>
            </a:r>
            <a:r>
              <a:rPr lang="el-GR"/>
              <a:t>π</a:t>
            </a:r>
            <a:r>
              <a:rPr lang="en-GB"/>
              <a:t>/T  to get angular frequency</a:t>
            </a:r>
          </a:p>
          <a:p>
            <a:r>
              <a:rPr lang="en-GB"/>
              <a:t>Recorded the associated max. displacement</a:t>
            </a:r>
          </a:p>
          <a:p>
            <a:r>
              <a:rPr lang="en-US"/>
              <a:t>By increasing the setting on the motor, we obtained different value of angular frequency and displacement.</a:t>
            </a:r>
            <a:endParaRPr lang="en-GB"/>
          </a:p>
          <a:p>
            <a:r>
              <a:rPr lang="en-GB"/>
              <a:t>Plotting max displacement against </a:t>
            </a:r>
            <a:r>
              <a:rPr lang="el-GR"/>
              <a:t>ω</a:t>
            </a:r>
            <a:r>
              <a:rPr lang="en-GB"/>
              <a:t>, we</a:t>
            </a:r>
            <a:r>
              <a:rPr lang="el-GR"/>
              <a:t> </a:t>
            </a:r>
            <a:r>
              <a:rPr lang="en-GB"/>
              <a:t>get the resonance graph (on the right)</a:t>
            </a:r>
          </a:p>
          <a:p>
            <a:r>
              <a:rPr lang="en-US"/>
              <a:t>The result shows a Cauchy distribution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57A3F0-A844-97A0-2F8B-456A19DFD95C}"/>
              </a:ext>
            </a:extLst>
          </p:cNvPr>
          <p:cNvSpPr/>
          <p:nvPr/>
        </p:nvSpPr>
        <p:spPr>
          <a:xfrm>
            <a:off x="6657473" y="5715000"/>
            <a:ext cx="5083341" cy="421104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See Appendix D for x-omega data. </a:t>
            </a:r>
          </a:p>
        </p:txBody>
      </p:sp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8403D00E-F822-4753-1B1C-5937560FA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7473" y="1714943"/>
            <a:ext cx="5033230" cy="377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770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025C-2818-83FB-A930-92FE035D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0A5D-738B-1A22-EC6D-3116008CC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A4B70A05-AED9-2454-6DE5-91B01C40FFEF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</a:pPr>
            <a:r>
              <a:rPr lang="en-GB"/>
              <a:t>We discussed:</a:t>
            </a:r>
            <a:endParaRPr lang="en-US"/>
          </a:p>
          <a:p>
            <a:pPr lvl="1"/>
            <a:r>
              <a:rPr lang="en-GB"/>
              <a:t>Theoretical Model</a:t>
            </a:r>
          </a:p>
          <a:p>
            <a:pPr lvl="1"/>
            <a:r>
              <a:rPr lang="en-GB"/>
              <a:t>Experimental Set Up </a:t>
            </a:r>
          </a:p>
          <a:p>
            <a:pPr lvl="1"/>
            <a:r>
              <a:rPr lang="en-GB"/>
              <a:t>Experimental Procedure</a:t>
            </a:r>
          </a:p>
          <a:p>
            <a:pPr lvl="1"/>
            <a:r>
              <a:rPr lang="en-GB"/>
              <a:t>Results</a:t>
            </a:r>
          </a:p>
          <a:p>
            <a:pPr lvl="1"/>
            <a:r>
              <a:rPr lang="en-GB"/>
              <a:t>Relevant Uncertainties and their Effects on Results</a:t>
            </a:r>
          </a:p>
          <a:p>
            <a:pPr lvl="1"/>
            <a:endParaRPr lang="en-GB"/>
          </a:p>
          <a:p>
            <a:pPr marL="0" indent="0">
              <a:buNone/>
            </a:pPr>
            <a:r>
              <a:rPr lang="en-GB"/>
              <a:t>Based on experimental results, it matches and verifies our theories!</a:t>
            </a:r>
          </a:p>
          <a:p>
            <a:pPr lvl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16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0F1E9-3E74-F6D0-26F1-607660A84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3200"/>
              <a:t>Aside</a:t>
            </a:r>
            <a:br>
              <a:rPr lang="en-GB" sz="3200"/>
            </a:br>
            <a:r>
              <a:rPr lang="en-GB" sz="3200">
                <a:solidFill>
                  <a:schemeClr val="tx1"/>
                </a:solidFill>
              </a:rPr>
              <a:t>Generalisation to Fractional Order Oscillators</a:t>
            </a:r>
            <a:endParaRPr lang="en-US" sz="320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CA2C4-E74B-778D-A9A9-37737F8482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GB"/>
              <a:t>Conrad Ho</a:t>
            </a:r>
          </a:p>
          <a:p>
            <a:r>
              <a:rPr lang="en-GB" sz="800"/>
              <a:t>(Please Feel Free to Talk to me if you find this interesting! Would be happy go into more depth!)</a:t>
            </a:r>
          </a:p>
        </p:txBody>
      </p:sp>
    </p:spTree>
    <p:extLst>
      <p:ext uri="{BB962C8B-B14F-4D97-AF65-F5344CB8AC3E}">
        <p14:creationId xmlns:p14="http://schemas.microsoft.com/office/powerpoint/2010/main" val="476905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09C5-7552-E6D4-79F3-7A8FB503B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</a:t>
            </a:r>
            <a:r>
              <a:rPr lang="en-GB">
                <a:solidFill>
                  <a:schemeClr val="tx1"/>
                </a:solidFill>
              </a:rPr>
              <a:t>Generalisation to Fractional Order Oscillators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347BC1-3654-BE84-3441-6E8F13D2A43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en-GB"/>
                  <a:t>Replace the order of the ODEs into fractional order </a:t>
                </a:r>
                <a:r>
                  <a:rPr lang="el-GR"/>
                  <a:t>α</a:t>
                </a:r>
                <a:endParaRPr lang="en-GB"/>
              </a:p>
              <a:p>
                <a:r>
                  <a:rPr lang="en-GB"/>
                  <a:t>Note: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&lt;1 ,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</m:oMath>
                  </m:oMathPara>
                </a14:m>
                <a:endParaRPr lang="en-GB" b="0"/>
              </a:p>
              <a:p>
                <a:r>
                  <a:rPr lang="en-GB"/>
                  <a:t>For example, our SHO ODE becomes: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𝛼</m:t>
                          </m:r>
                        </m:sup>
                      </m:sSub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/>
              </a:p>
              <a:p>
                <a:r>
                  <a:rPr lang="en-GB"/>
                  <a:t>We solve this Fractional ODE  (FODE) numerically using python library </a:t>
                </a:r>
                <a:r>
                  <a:rPr lang="en-GB" i="1" err="1"/>
                  <a:t>fodeint</a:t>
                </a:r>
                <a:endParaRPr lang="en-GB" i="1"/>
              </a:p>
              <a:p>
                <a:pPr marL="0" indent="0">
                  <a:buNone/>
                </a:pPr>
                <a:r>
                  <a:rPr lang="en-GB" sz="1400"/>
                  <a:t>Note: We can solve this analytically but for simplicity’s sake and convenience in plotting, we did this numerically</a:t>
                </a:r>
              </a:p>
              <a:p>
                <a:pPr marL="0" indent="0">
                  <a:buNone/>
                </a:pPr>
                <a:endParaRPr lang="en-GB" i="1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7347BC1-3654-BE84-3441-6E8F13D2A4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015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5F9E-970A-D625-3BF7-02D7C05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BC71-2A53-B6D1-A143-681E6804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GB"/>
              <a:t>Objectives</a:t>
            </a:r>
          </a:p>
          <a:p>
            <a:pPr marL="457200" indent="-457200">
              <a:buFont typeface="+mj-lt"/>
              <a:buAutoNum type="arabicParenR"/>
            </a:pPr>
            <a:r>
              <a:rPr lang="en-GB"/>
              <a:t>Division of Labour</a:t>
            </a:r>
          </a:p>
          <a:p>
            <a:pPr marL="457200" indent="-457200">
              <a:buFont typeface="+mj-lt"/>
              <a:buAutoNum type="arabicParenR"/>
            </a:pPr>
            <a:r>
              <a:rPr lang="en-GB"/>
              <a:t>Theory</a:t>
            </a:r>
          </a:p>
          <a:p>
            <a:pPr marL="457200" indent="-457200">
              <a:buAutoNum type="arabicParenR"/>
            </a:pPr>
            <a:r>
              <a:rPr lang="en-GB"/>
              <a:t>The Setup</a:t>
            </a:r>
          </a:p>
          <a:p>
            <a:pPr marL="457200" indent="-457200">
              <a:buFont typeface="+mj-lt"/>
              <a:buAutoNum type="arabicParenR"/>
            </a:pPr>
            <a:r>
              <a:rPr lang="en-GB"/>
              <a:t>Experimental Procedure</a:t>
            </a:r>
          </a:p>
          <a:p>
            <a:pPr marL="457200" indent="-457200">
              <a:buFont typeface="+mj-lt"/>
              <a:buAutoNum type="arabicParenR"/>
            </a:pPr>
            <a:r>
              <a:rPr lang="en-GB"/>
              <a:t>Results and Discussion</a:t>
            </a:r>
          </a:p>
          <a:p>
            <a:pPr marL="457200" indent="-457200">
              <a:buFont typeface="+mj-lt"/>
              <a:buAutoNum type="arabicParenR"/>
            </a:pPr>
            <a:r>
              <a:rPr lang="en-GB"/>
              <a:t>Conclusion</a:t>
            </a:r>
          </a:p>
          <a:p>
            <a:pPr marL="0" indent="0">
              <a:buNone/>
            </a:pPr>
            <a:r>
              <a:rPr lang="en-GB"/>
              <a:t>Aside: Generalisation to Fractional Order Oscillators</a:t>
            </a:r>
          </a:p>
        </p:txBody>
      </p:sp>
    </p:spTree>
    <p:extLst>
      <p:ext uri="{BB962C8B-B14F-4D97-AF65-F5344CB8AC3E}">
        <p14:creationId xmlns:p14="http://schemas.microsoft.com/office/powerpoint/2010/main" val="477761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35E5C-3CF8-9D25-6998-F858B180F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90F70-FF01-9C81-783E-C8F35AEBA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</a:t>
            </a:r>
            <a:r>
              <a:rPr lang="en-GB">
                <a:solidFill>
                  <a:schemeClr val="tx1"/>
                </a:solidFill>
              </a:rPr>
              <a:t>Generalisation to Fractional Order Oscillators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DB0A8-7CB4-51F4-A7EA-A9CB483AEC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3745261" cy="345061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GB"/>
              <a:t>Result:</a:t>
            </a:r>
          </a:p>
          <a:p>
            <a:r>
              <a:rPr lang="en-GB"/>
              <a:t>Plotting </a:t>
            </a:r>
            <a:r>
              <a:rPr lang="el-GR"/>
              <a:t>α = 0.9</a:t>
            </a:r>
            <a:r>
              <a:rPr lang="en-GB"/>
              <a:t> against our</a:t>
            </a:r>
            <a:br>
              <a:rPr lang="en-GB"/>
            </a:br>
            <a:r>
              <a:rPr lang="en-GB"/>
              <a:t>data and theoretical model</a:t>
            </a:r>
          </a:p>
          <a:p>
            <a:r>
              <a:rPr lang="en-GB"/>
              <a:t>As </a:t>
            </a:r>
            <a:r>
              <a:rPr lang="en-GB" err="1"/>
              <a:t>lim</a:t>
            </a:r>
            <a:r>
              <a:rPr lang="en-GB"/>
              <a:t> </a:t>
            </a:r>
            <a:r>
              <a:rPr lang="el-GR"/>
              <a:t>α </a:t>
            </a:r>
            <a:r>
              <a:rPr lang="en-GB"/>
              <a:t>-&gt; 1, we recovers the integer order model</a:t>
            </a:r>
          </a:p>
          <a:p>
            <a:r>
              <a:rPr lang="en-GB"/>
              <a:t>Not an exponential decay!</a:t>
            </a:r>
          </a:p>
          <a:p>
            <a:r>
              <a:rPr lang="en-GB"/>
              <a:t>This gives rise to interesting</a:t>
            </a:r>
            <a:br>
              <a:rPr lang="en-GB"/>
            </a:br>
            <a:r>
              <a:rPr lang="en-GB"/>
              <a:t>physical investigation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80ED7F-43C1-AC1C-07E7-656DE3BDB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14" y="1891021"/>
            <a:ext cx="6381076" cy="38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984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DDC01-BFEB-1D78-7BFB-B2172F9C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B8CFD-6966-FB7E-2880-E315978E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</a:t>
            </a:r>
            <a:r>
              <a:rPr lang="en-GB">
                <a:solidFill>
                  <a:schemeClr val="tx1"/>
                </a:solidFill>
              </a:rPr>
              <a:t>Generalisation to Fractional Order Oscillators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F781D-6F7A-7639-78AA-773DD92F4E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3686505" cy="3450613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0" indent="0">
              <a:buNone/>
            </a:pPr>
            <a:r>
              <a:rPr lang="en-GB"/>
              <a:t>Theoretical Explanation:</a:t>
            </a:r>
          </a:p>
          <a:p>
            <a:r>
              <a:rPr lang="en-GB"/>
              <a:t>Integral and Differential is a </a:t>
            </a:r>
            <a:br>
              <a:rPr lang="en-GB"/>
            </a:br>
            <a:r>
              <a:rPr lang="en-GB"/>
              <a:t>continuum in fractional order</a:t>
            </a:r>
          </a:p>
          <a:p>
            <a:pPr lvl="1"/>
            <a:r>
              <a:rPr lang="en-GB"/>
              <a:t>Gives rise to the </a:t>
            </a:r>
            <a:r>
              <a:rPr lang="en-GB" err="1"/>
              <a:t>differintegral</a:t>
            </a:r>
            <a:r>
              <a:rPr lang="en-GB"/>
              <a:t> operator</a:t>
            </a:r>
          </a:p>
          <a:p>
            <a:r>
              <a:rPr lang="en-GB"/>
              <a:t>A non-local operator!</a:t>
            </a:r>
          </a:p>
          <a:p>
            <a:r>
              <a:rPr lang="en-GB"/>
              <a:t>Associated memory effects:</a:t>
            </a:r>
          </a:p>
          <a:p>
            <a:pPr lvl="1"/>
            <a:r>
              <a:rPr lang="en-GB"/>
              <a:t>Not only instantaneous </a:t>
            </a:r>
          </a:p>
          <a:p>
            <a:pPr lvl="1"/>
            <a:r>
              <a:rPr lang="en-GB"/>
              <a:t>It considers its history</a:t>
            </a:r>
          </a:p>
          <a:p>
            <a:pPr lvl="1"/>
            <a:r>
              <a:rPr lang="en-GB"/>
              <a:t>Hence the decay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DD341D-E846-24FD-918D-6A14B7C6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14" y="1891021"/>
            <a:ext cx="6381076" cy="38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616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B56B5-3139-5210-4F2C-58AA6F21A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5447-507B-4551-9891-F8A3953A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</a:t>
            </a:r>
            <a:r>
              <a:rPr lang="en-GB">
                <a:solidFill>
                  <a:schemeClr val="tx1"/>
                </a:solidFill>
              </a:rPr>
              <a:t>Generalisation to Fractional Order Oscillators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17153-90C0-2E33-18AD-775DD4FE8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3907835" cy="345061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Future Work:</a:t>
            </a:r>
          </a:p>
          <a:p>
            <a:r>
              <a:rPr lang="en-GB"/>
              <a:t>Optimise </a:t>
            </a:r>
            <a:r>
              <a:rPr lang="el-GR"/>
              <a:t>α </a:t>
            </a:r>
            <a:r>
              <a:rPr lang="en-GB"/>
              <a:t>to a data set</a:t>
            </a:r>
            <a:br>
              <a:rPr lang="en-GB"/>
            </a:br>
            <a:r>
              <a:rPr lang="en-GB"/>
              <a:t>from an experiment</a:t>
            </a:r>
          </a:p>
          <a:p>
            <a:r>
              <a:rPr lang="en-GB"/>
              <a:t>Investigate non-exponential</a:t>
            </a:r>
            <a:br>
              <a:rPr lang="en-GB"/>
            </a:br>
            <a:r>
              <a:rPr lang="en-GB"/>
              <a:t>decay in Oscillators</a:t>
            </a:r>
          </a:p>
          <a:p>
            <a:r>
              <a:rPr lang="en-GB"/>
              <a:t>Physical implication of fractional order</a:t>
            </a:r>
          </a:p>
          <a:p>
            <a:r>
              <a:rPr lang="en-GB"/>
              <a:t>Experimental realisation</a:t>
            </a:r>
          </a:p>
          <a:p>
            <a:r>
              <a:rPr lang="en-GB"/>
              <a:t>Apply to Quantum Harmonic </a:t>
            </a:r>
            <a:br>
              <a:rPr lang="en-GB"/>
            </a:br>
            <a:r>
              <a:rPr lang="en-GB"/>
              <a:t>Oscillators?</a:t>
            </a:r>
          </a:p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19763A-AC7B-0F1C-54E3-B20FBE2E9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14" y="1891021"/>
            <a:ext cx="6381076" cy="382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95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C1632-B238-84FC-6FE5-1D5DC1F92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1598-60EA-558B-2364-7C9AFD0DE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Aside: </a:t>
            </a:r>
            <a:r>
              <a:rPr lang="en-GB">
                <a:solidFill>
                  <a:schemeClr val="tx1"/>
                </a:solidFill>
              </a:rPr>
              <a:t>Generalisation to Fractional Order Oscillators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AB8A75-4B0B-D289-C5E5-A7AD0F428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GB"/>
              <a:t>Recommended Reading:</a:t>
            </a:r>
          </a:p>
          <a:p>
            <a:pPr marL="0" indent="0">
              <a:buNone/>
            </a:pPr>
            <a:r>
              <a:rPr lang="en-GB" sz="1600"/>
              <a:t>[1] Tarasov VE. Fractional dynamics: applications of fractional calculus to dynamics of particles, fields and media. Springer Science &amp; Business Media; 2011 Jan 4.</a:t>
            </a:r>
          </a:p>
          <a:p>
            <a:pPr marL="0" indent="0">
              <a:buNone/>
            </a:pPr>
            <a:r>
              <a:rPr lang="en-GB" sz="1600"/>
              <a:t>[2] Jin B. Fractional differential equations. Cham, Switzerland: Springer International Publishing; 2021.</a:t>
            </a:r>
          </a:p>
          <a:p>
            <a:pPr marL="0" indent="0">
              <a:buNone/>
            </a:pPr>
            <a:r>
              <a:rPr lang="en-GB" sz="1600"/>
              <a:t>[3] Herrmann R. Fractional calculus: an introduction for physicists. 2011 Feb 21.</a:t>
            </a:r>
          </a:p>
          <a:p>
            <a:pPr marL="0" indent="0">
              <a:buNone/>
            </a:pPr>
            <a:r>
              <a:rPr lang="en-GB" sz="1600"/>
              <a:t>[4] </a:t>
            </a:r>
            <a:r>
              <a:rPr lang="en-GB" sz="1600" err="1"/>
              <a:t>Hilfer</a:t>
            </a:r>
            <a:r>
              <a:rPr lang="en-GB" sz="1600"/>
              <a:t> R, editor. Applications of fractional calculus in physics. World scientific; 2000 Mar 2.</a:t>
            </a:r>
          </a:p>
          <a:p>
            <a:pPr marL="0" indent="0">
              <a:buNone/>
            </a:pPr>
            <a:r>
              <a:rPr lang="en-GB" sz="1600"/>
              <a:t>[5] </a:t>
            </a:r>
            <a:r>
              <a:rPr lang="en-GB" sz="1600" err="1"/>
              <a:t>Diethelm</a:t>
            </a:r>
            <a:r>
              <a:rPr lang="en-GB" sz="1600"/>
              <a:t> K, </a:t>
            </a:r>
            <a:r>
              <a:rPr lang="en-GB" sz="1600" err="1"/>
              <a:t>Kiryakova</a:t>
            </a:r>
            <a:r>
              <a:rPr lang="en-GB" sz="1600"/>
              <a:t> V, </a:t>
            </a:r>
            <a:r>
              <a:rPr lang="en-GB" sz="1600" err="1"/>
              <a:t>Luchko</a:t>
            </a:r>
            <a:r>
              <a:rPr lang="en-GB" sz="1600"/>
              <a:t> Y, Machado JT, Tarasov VE. Trends, directions for further research, and some open problems of fractional calculus. Nonlinear Dynamics. 2022 Mar;107(4):3245-70.</a:t>
            </a:r>
          </a:p>
          <a:p>
            <a:pPr marL="0" indent="0">
              <a:buNone/>
            </a:pPr>
            <a:r>
              <a:rPr lang="en-GB" sz="1600"/>
              <a:t>[6] Tarasov VE, editor. Handbook of fractional calculus with applications. Berlin, Germany: de Gruyter; 2019.</a:t>
            </a:r>
          </a:p>
        </p:txBody>
      </p:sp>
    </p:spTree>
    <p:extLst>
      <p:ext uri="{BB962C8B-B14F-4D97-AF65-F5344CB8AC3E}">
        <p14:creationId xmlns:p14="http://schemas.microsoft.com/office/powerpoint/2010/main" val="350530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BBD07-AC3E-3D61-2642-5F331FCF9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6C40-9CFF-2762-C458-CB887B52AF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sz="4400"/>
              <a:t>Appendix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558A5-DC94-8304-900E-961BF850E5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Autofit/>
          </a:bodyPr>
          <a:lstStyle/>
          <a:p>
            <a:endParaRPr lang="en-GB" sz="900"/>
          </a:p>
        </p:txBody>
      </p:sp>
    </p:spTree>
    <p:extLst>
      <p:ext uri="{BB962C8B-B14F-4D97-AF65-F5344CB8AC3E}">
        <p14:creationId xmlns:p14="http://schemas.microsoft.com/office/powerpoint/2010/main" val="3217896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29E3-9878-6483-B404-CF9CF4CE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425" y="-254405"/>
            <a:ext cx="9291215" cy="1049235"/>
          </a:xfrm>
        </p:spPr>
        <p:txBody>
          <a:bodyPr>
            <a:normAutofit/>
          </a:bodyPr>
          <a:lstStyle/>
          <a:p>
            <a:r>
              <a:rPr lang="en-US"/>
              <a:t>Appendix A: Raw Data for SHO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19A083-D41E-B8F3-168F-25E1823C5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334906"/>
              </p:ext>
            </p:extLst>
          </p:nvPr>
        </p:nvGraphicFramePr>
        <p:xfrm>
          <a:off x="932447" y="591552"/>
          <a:ext cx="10629805" cy="538229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186508">
                  <a:extLst>
                    <a:ext uri="{9D8B030D-6E8A-4147-A177-3AD203B41FA5}">
                      <a16:colId xmlns:a16="http://schemas.microsoft.com/office/drawing/2014/main" val="1430478016"/>
                    </a:ext>
                  </a:extLst>
                </a:gridCol>
                <a:gridCol w="4256789">
                  <a:extLst>
                    <a:ext uri="{9D8B030D-6E8A-4147-A177-3AD203B41FA5}">
                      <a16:colId xmlns:a16="http://schemas.microsoft.com/office/drawing/2014/main" val="2086837702"/>
                    </a:ext>
                  </a:extLst>
                </a:gridCol>
                <a:gridCol w="3186508">
                  <a:extLst>
                    <a:ext uri="{9D8B030D-6E8A-4147-A177-3AD203B41FA5}">
                      <a16:colId xmlns:a16="http://schemas.microsoft.com/office/drawing/2014/main" val="2618421786"/>
                    </a:ext>
                  </a:extLst>
                </a:gridCol>
              </a:tblGrid>
              <a:tr h="38650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No</a:t>
                      </a:r>
                      <a:endParaRPr lang="en-US" sz="105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Time, t +/- 0.01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s</a:t>
                      </a:r>
                      <a:endParaRPr lang="en-US" sz="105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Displacement , x +/- 0.01</a:t>
                      </a:r>
                      <a:br>
                        <a:rPr lang="en-US" sz="1050">
                          <a:effectLst/>
                        </a:rPr>
                      </a:b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  <a:t>arbitrary units  </a:t>
                      </a:r>
                      <a:endParaRPr lang="en-US" sz="105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105024296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0.0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3.0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226048984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0.5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3.0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628596961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3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-2.8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288044130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4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-0.2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21149946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5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2.5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701637323"/>
                  </a:ext>
                </a:extLst>
              </a:tr>
              <a:tr h="27071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6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-0.3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08098523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7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3.0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-2.3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240954292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8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3.5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0.3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85065523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9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4.0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2.1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873340474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4.5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-0.5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61863051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11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5.0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-1.9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699723241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12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5.5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0.6</a:t>
                      </a: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586173951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13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6.0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1.6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783693364"/>
                  </a:ext>
                </a:extLst>
              </a:tr>
              <a:tr h="280736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14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6.5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-0.8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4064107878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15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7.0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-1.6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900808959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16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7.5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0.8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089231571"/>
                  </a:ext>
                </a:extLst>
              </a:tr>
              <a:tr h="251229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17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8.0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1.2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3912666584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18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8.5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-1.0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385588432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19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9.0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-1.2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842259514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9.5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1.0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1438380247"/>
                  </a:ext>
                </a:extLst>
              </a:tr>
              <a:tr h="231903"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21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10.0</a:t>
                      </a:r>
                    </a:p>
                  </a:txBody>
                  <a:tcPr marL="45720" marR="45720" anchor="b"/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1200"/>
                        </a:lnSpc>
                      </a:pPr>
                      <a:r>
                        <a:rPr lang="en-US" sz="900">
                          <a:solidFill>
                            <a:srgbClr val="FFFFFF"/>
                          </a:solidFill>
                          <a:effectLst/>
                        </a:rPr>
                        <a:t>-1.0</a:t>
                      </a:r>
                      <a:endParaRPr lang="en-US" sz="900">
                        <a:effectLst/>
                      </a:endParaRPr>
                    </a:p>
                  </a:txBody>
                  <a:tcPr marL="45720" marR="45720" anchor="b"/>
                </a:tc>
                <a:extLst>
                  <a:ext uri="{0D108BD9-81ED-4DB2-BD59-A6C34878D82A}">
                    <a16:rowId xmlns:a16="http://schemas.microsoft.com/office/drawing/2014/main" val="28428342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493413-05AE-9A47-3EC9-DF911FC069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599551"/>
              </p:ext>
            </p:extLst>
          </p:nvPr>
        </p:nvGraphicFramePr>
        <p:xfrm>
          <a:off x="4966770" y="1009879"/>
          <a:ext cx="1515555" cy="515526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15555">
                  <a:extLst>
                    <a:ext uri="{9D8B030D-6E8A-4147-A177-3AD203B41FA5}">
                      <a16:colId xmlns:a16="http://schemas.microsoft.com/office/drawing/2014/main" val="4015769827"/>
                    </a:ext>
                  </a:extLst>
                </a:gridCol>
              </a:tblGrid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356373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113604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616179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5506020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9402737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512337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640042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462079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929337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353633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008950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8847225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060433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4911918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077241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931276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024078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13109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228179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122233"/>
                  </a:ext>
                </a:extLst>
              </a:tr>
              <a:tr h="245489"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chemeClr val="bg1"/>
                        </a:solidFill>
                        <a:effectLst/>
                        <a:latin typeface="Aptos Narrow"/>
                      </a:endParaRP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6544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282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B1A-0C5A-8982-2934-B995D875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3507"/>
            <a:ext cx="9291215" cy="1049235"/>
          </a:xfrm>
        </p:spPr>
        <p:txBody>
          <a:bodyPr/>
          <a:lstStyle/>
          <a:p>
            <a:r>
              <a:rPr lang="en-US"/>
              <a:t>Appendix B: Raw Data for dho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0FDD79-DD15-08A1-9D75-D914FDBF23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6974059"/>
              </p:ext>
            </p:extLst>
          </p:nvPr>
        </p:nvGraphicFramePr>
        <p:xfrm>
          <a:off x="137710" y="954795"/>
          <a:ext cx="11849289" cy="5179795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3489137">
                  <a:extLst>
                    <a:ext uri="{9D8B030D-6E8A-4147-A177-3AD203B41FA5}">
                      <a16:colId xmlns:a16="http://schemas.microsoft.com/office/drawing/2014/main" val="2894458652"/>
                    </a:ext>
                  </a:extLst>
                </a:gridCol>
                <a:gridCol w="5592287">
                  <a:extLst>
                    <a:ext uri="{9D8B030D-6E8A-4147-A177-3AD203B41FA5}">
                      <a16:colId xmlns:a16="http://schemas.microsoft.com/office/drawing/2014/main" val="2835571201"/>
                    </a:ext>
                  </a:extLst>
                </a:gridCol>
                <a:gridCol w="2767865">
                  <a:extLst>
                    <a:ext uri="{9D8B030D-6E8A-4147-A177-3AD203B41FA5}">
                      <a16:colId xmlns:a16="http://schemas.microsoft.com/office/drawing/2014/main" val="1195217163"/>
                    </a:ext>
                  </a:extLst>
                </a:gridCol>
              </a:tblGrid>
              <a:tr h="61160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t  +/- 0.01</a:t>
                      </a:r>
                      <a:b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>
                          <a:solidFill>
                            <a:schemeClr val="tx1"/>
                          </a:solidFill>
                          <a:effectLst/>
                        </a:rPr>
                        <a:t>x +/- 0.01</a:t>
                      </a:r>
                      <a:br>
                        <a:rPr lang="en-US" sz="105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100" b="0" i="0" u="none" strike="noStrike" noProof="0">
                          <a:solidFill>
                            <a:srgbClr val="FFFFFF"/>
                          </a:solidFill>
                          <a:effectLst/>
                          <a:latin typeface="Rockwell"/>
                        </a:rPr>
                        <a:t>arbitrary units  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5861115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66880699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2953675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-3.0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8128275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06551213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32345151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-0.6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0361408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-2.8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5918669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3.5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9196911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4.0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68263993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4.5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60030454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-2.4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40352313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5.5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66464358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34325693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6.5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66268795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7.0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-2.0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01699722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7.5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0.8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673603991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8.0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79428471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8.5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-1.8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4772182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9.0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-1.8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235320530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9.5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469222383"/>
                  </a:ext>
                </a:extLst>
              </a:tr>
              <a:tr h="18061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10.0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1.6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58462732"/>
                  </a:ext>
                </a:extLst>
              </a:tr>
              <a:tr h="2005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10.5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>
                          <a:solidFill>
                            <a:schemeClr val="tx1"/>
                          </a:solidFill>
                          <a:effectLst/>
                        </a:rPr>
                        <a:t>-1.1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076690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0652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B6B1A-0C5A-8982-2934-B995D875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-223722"/>
            <a:ext cx="9291215" cy="1049235"/>
          </a:xfrm>
        </p:spPr>
        <p:txBody>
          <a:bodyPr/>
          <a:lstStyle/>
          <a:p>
            <a:r>
              <a:rPr lang="en-US"/>
              <a:t>Appendix C: Raw Data for </a:t>
            </a:r>
            <a:r>
              <a:rPr lang="en-US" err="1"/>
              <a:t>dDho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2E61A33-70F4-9AB0-704F-1AAC5CE0BA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315366"/>
              </p:ext>
            </p:extLst>
          </p:nvPr>
        </p:nvGraphicFramePr>
        <p:xfrm>
          <a:off x="789542" y="587565"/>
          <a:ext cx="10615012" cy="559689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2168172">
                  <a:extLst>
                    <a:ext uri="{9D8B030D-6E8A-4147-A177-3AD203B41FA5}">
                      <a16:colId xmlns:a16="http://schemas.microsoft.com/office/drawing/2014/main" val="3764096838"/>
                    </a:ext>
                  </a:extLst>
                </a:gridCol>
                <a:gridCol w="3929813">
                  <a:extLst>
                    <a:ext uri="{9D8B030D-6E8A-4147-A177-3AD203B41FA5}">
                      <a16:colId xmlns:a16="http://schemas.microsoft.com/office/drawing/2014/main" val="2684311333"/>
                    </a:ext>
                  </a:extLst>
                </a:gridCol>
                <a:gridCol w="4517027">
                  <a:extLst>
                    <a:ext uri="{9D8B030D-6E8A-4147-A177-3AD203B41FA5}">
                      <a16:colId xmlns:a16="http://schemas.microsoft.com/office/drawing/2014/main" val="553205331"/>
                    </a:ext>
                  </a:extLst>
                </a:gridCol>
              </a:tblGrid>
              <a:tr h="197939"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No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Time ,t, (s ) +/- 0.01 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fontAlgn="b"/>
                      <a:r>
                        <a:rPr lang="en-US" sz="1050">
                          <a:effectLst/>
                        </a:rPr>
                        <a:t>Displacement , x  (</a:t>
                      </a:r>
                      <a:r>
                        <a:rPr lang="en-US" sz="1050" b="0" i="0" u="none" strike="noStrike" noProof="0">
                          <a:solidFill>
                            <a:srgbClr val="FFFFFF"/>
                          </a:solidFill>
                          <a:effectLst/>
                          <a:latin typeface="Rockwell"/>
                        </a:rPr>
                        <a:t>arbitrary units  </a:t>
                      </a:r>
                      <a:r>
                        <a:rPr lang="en-US" sz="1050">
                          <a:effectLst/>
                        </a:rPr>
                        <a:t>) +/- 0.01 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550758540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lvl="0" algn="r">
                        <a:buNone/>
                      </a:pPr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76869130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16767481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-1.5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87988654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0.8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97546014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23554058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-2.0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774525745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3.0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-1.6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69694826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3.5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2.4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632249224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4.0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3.5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386564029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4.5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-2.2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52339301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5.0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-3.0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62237221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5.5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849703359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6.0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036165470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6.5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-0.2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377030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7.0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-1.5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376432252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7.5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0.0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243997688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8.0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98026367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8.5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-0.9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903885934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9.0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0.7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81339510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9.5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107774377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10.0</a:t>
                      </a:r>
                      <a:endParaRPr lang="en-US" sz="1050"/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-0.1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803632534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10.5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-2.7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189260433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11.0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-0.9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2597522758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11.5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2.2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176969768"/>
                  </a:ext>
                </a:extLst>
              </a:tr>
              <a:tr h="197939"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25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12.0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50">
                          <a:effectLst/>
                        </a:rPr>
                        <a:t>1.5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78198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0973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2108A5-CE2C-4966-B863-66581E6E4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4DF22E0-9870-4CBF-AA3A-D710A9D8D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48DA73-B56C-4BAB-9988-C048297EF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FB6B1A-0C5A-8982-2934-B995D875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251" y="1474970"/>
            <a:ext cx="2821967" cy="314491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Appendix D: Raw Data for x-Omega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030695F-0E8E-4F69-B37A-CE0357694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9389" y="482171"/>
            <a:ext cx="7560115" cy="5149101"/>
            <a:chOff x="3979389" y="482171"/>
            <a:chExt cx="7560115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62A6FA0-70FF-4F15-8E7B-F11ACE219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79389" y="482171"/>
              <a:ext cx="7560115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2D33F68-4D69-490D-8818-8E439F7C8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92448" y="812507"/>
              <a:ext cx="692827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C840F1-9ACA-D6A7-5032-1F18B6DC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63287"/>
              </p:ext>
            </p:extLst>
          </p:nvPr>
        </p:nvGraphicFramePr>
        <p:xfrm>
          <a:off x="4361447" y="882315"/>
          <a:ext cx="6817397" cy="437162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596809">
                  <a:extLst>
                    <a:ext uri="{9D8B030D-6E8A-4147-A177-3AD203B41FA5}">
                      <a16:colId xmlns:a16="http://schemas.microsoft.com/office/drawing/2014/main" val="3374084498"/>
                    </a:ext>
                  </a:extLst>
                </a:gridCol>
                <a:gridCol w="2898757">
                  <a:extLst>
                    <a:ext uri="{9D8B030D-6E8A-4147-A177-3AD203B41FA5}">
                      <a16:colId xmlns:a16="http://schemas.microsoft.com/office/drawing/2014/main" val="462743984"/>
                    </a:ext>
                  </a:extLst>
                </a:gridCol>
                <a:gridCol w="2321831">
                  <a:extLst>
                    <a:ext uri="{9D8B030D-6E8A-4147-A177-3AD203B41FA5}">
                      <a16:colId xmlns:a16="http://schemas.microsoft.com/office/drawing/2014/main" val="2022102486"/>
                    </a:ext>
                  </a:extLst>
                </a:gridCol>
              </a:tblGrid>
              <a:tr h="81906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Period (s)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Angular </a:t>
                      </a:r>
                      <a:r>
                        <a:rPr lang="en-US" sz="1600" u="none" strike="noStrike" err="1">
                          <a:solidFill>
                            <a:srgbClr val="000000"/>
                          </a:solidFill>
                          <a:effectLst/>
                        </a:rPr>
                        <a:t>freq</a:t>
                      </a:r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 rad/s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Max. Displacement (arbitrary unit)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279194274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3.44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1.83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1.5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2344829923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2.78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2.26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1.7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3720413462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2.45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2.57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2.2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740520830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2.19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2.87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3.9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1692946327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1.96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3.21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7.6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3715884248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1.69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3.72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3.1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2851056042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1.64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3.84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1.8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3746382150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1.44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4.37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0.95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2178921952"/>
                  </a:ext>
                </a:extLst>
              </a:tr>
              <a:tr h="394729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1.25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5.03</a:t>
                      </a:r>
                    </a:p>
                  </a:txBody>
                  <a:tcPr marL="14193" marR="14193" marT="14193" marB="68126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solidFill>
                            <a:srgbClr val="000000"/>
                          </a:solidFill>
                          <a:effectLst/>
                        </a:rPr>
                        <a:t>0.9</a:t>
                      </a:r>
                    </a:p>
                  </a:txBody>
                  <a:tcPr marL="14193" marR="14193" marT="14193" marB="68126" anchor="b"/>
                </a:tc>
                <a:extLst>
                  <a:ext uri="{0D108BD9-81ED-4DB2-BD59-A6C34878D82A}">
                    <a16:rowId xmlns:a16="http://schemas.microsoft.com/office/drawing/2014/main" val="2385649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6924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5F9E-970A-D625-3BF7-02D7C05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Objectives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BC71-2A53-B6D1-A143-681E68044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Objectives:</a:t>
            </a:r>
            <a:endParaRPr lang="en-US"/>
          </a:p>
          <a:p>
            <a:pPr marL="457200" indent="-457200"/>
            <a:r>
              <a:rPr lang="en-GB"/>
              <a:t>To investigate several harmonic oscillators including: </a:t>
            </a:r>
            <a:endParaRPr lang="en-US"/>
          </a:p>
          <a:p>
            <a:pPr marL="914400" lvl="2" indent="-457200">
              <a:buFont typeface="Wingdings" panose="020B0604020202020204" pitchFamily="34" charset="0"/>
              <a:buChar char="§"/>
            </a:pPr>
            <a:r>
              <a:rPr lang="en-GB"/>
              <a:t>Simple Harmonic Oscillator</a:t>
            </a:r>
            <a:endParaRPr lang="en-US"/>
          </a:p>
          <a:p>
            <a:pPr marL="914400" lvl="2" indent="-457200">
              <a:buFont typeface="Wingdings" panose="020B0604020202020204" pitchFamily="34" charset="0"/>
              <a:buChar char="§"/>
            </a:pPr>
            <a:r>
              <a:rPr lang="en-GB"/>
              <a:t>Damped Oscillator</a:t>
            </a:r>
            <a:endParaRPr lang="en-US"/>
          </a:p>
          <a:p>
            <a:pPr marL="914400" lvl="2" indent="-457200">
              <a:buFont typeface="Wingdings" panose="020B0604020202020204" pitchFamily="34" charset="0"/>
              <a:buChar char="§"/>
            </a:pPr>
            <a:r>
              <a:rPr lang="en-GB"/>
              <a:t>Damped Driven Oscillators</a:t>
            </a:r>
            <a:endParaRPr lang="en-US"/>
          </a:p>
          <a:p>
            <a:pPr marL="457200" indent="-457200"/>
            <a:r>
              <a:rPr lang="en-GB"/>
              <a:t>Compare how well our theoretical models fit the experimental results</a:t>
            </a:r>
            <a:endParaRPr lang="en-US"/>
          </a:p>
          <a:p>
            <a:pPr marL="914400" lvl="1">
              <a:buFont typeface="Courier New" panose="020B0604020202020204" pitchFamily="34" charset="0"/>
              <a:buChar char="o"/>
            </a:pPr>
            <a:r>
              <a:rPr lang="en-GB"/>
              <a:t> Experimentally verify theory</a:t>
            </a:r>
            <a:endParaRPr lang="en-US"/>
          </a:p>
          <a:p>
            <a:pPr marL="457200" indent="-45720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79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6A141-84D8-3EF6-5513-9268C9871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Division of Labour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B1DEA-19CE-37A4-B224-93CC4767E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85000" lnSpcReduction="10000"/>
          </a:bodyPr>
          <a:lstStyle/>
          <a:p>
            <a:pPr marL="342900" indent="-342900">
              <a:buFont typeface="Arial"/>
              <a:buChar char="•"/>
            </a:pPr>
            <a:r>
              <a:rPr lang="en-GB"/>
              <a:t>Alex</a:t>
            </a:r>
            <a:endParaRPr lang="en-US"/>
          </a:p>
          <a:p>
            <a:pPr marL="800100" lvl="1" indent="-342900">
              <a:buFont typeface="Courier New,monospace"/>
              <a:buChar char="o"/>
            </a:pPr>
            <a:r>
              <a:rPr lang="en-GB"/>
              <a:t>Carry Out Experimental Procedure</a:t>
            </a:r>
          </a:p>
          <a:p>
            <a:pPr marL="800100" lvl="1" indent="-342900">
              <a:buFont typeface="Courier New,monospace"/>
              <a:buChar char="o"/>
            </a:pPr>
            <a:r>
              <a:rPr lang="en-GB"/>
              <a:t>Measurement</a:t>
            </a:r>
          </a:p>
          <a:p>
            <a:pPr marL="342900" indent="-342900"/>
            <a:r>
              <a:rPr lang="en-GB" err="1"/>
              <a:t>Araaf</a:t>
            </a:r>
            <a:endParaRPr lang="en-GB"/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GB"/>
              <a:t>Carry Out Experimental Procedure 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GB"/>
              <a:t>Measurement</a:t>
            </a:r>
          </a:p>
          <a:p>
            <a:pPr marL="342900" indent="-342900"/>
            <a:r>
              <a:rPr lang="en-GB"/>
              <a:t>Conrad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GB"/>
              <a:t>Theory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GB"/>
              <a:t>Plotting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r>
              <a:rPr lang="en-GB"/>
              <a:t>Write Up</a:t>
            </a:r>
          </a:p>
          <a:p>
            <a:pPr marL="800100" lvl="1" indent="-342900">
              <a:buFont typeface="Courier New" panose="020B0604020202020204" pitchFamily="34" charset="0"/>
              <a:buChar char="o"/>
            </a:pPr>
            <a:endParaRPr lang="en-GB"/>
          </a:p>
          <a:p>
            <a:pPr marL="342900" indent="-342900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787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025BD-3863-69CF-C28E-B6939C24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744C3-9D62-61C7-3910-97E0766F1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GB"/>
              <a:t>Recipe: </a:t>
            </a:r>
          </a:p>
          <a:p>
            <a:r>
              <a:rPr lang="en-GB"/>
              <a:t>Identity Set Up</a:t>
            </a:r>
          </a:p>
          <a:p>
            <a:r>
              <a:rPr lang="en-GB"/>
              <a:t>Consider its </a:t>
            </a:r>
            <a:r>
              <a:rPr lang="en-GB" err="1"/>
              <a:t>Lagrangian</a:t>
            </a:r>
            <a:endParaRPr lang="en-GB"/>
          </a:p>
          <a:p>
            <a:r>
              <a:rPr lang="en-GB"/>
              <a:t>Euler-Lagrange Equation</a:t>
            </a:r>
          </a:p>
          <a:p>
            <a:r>
              <a:rPr lang="en-GB"/>
              <a:t>Solve the ODEs</a:t>
            </a:r>
          </a:p>
          <a:p>
            <a:r>
              <a:rPr lang="en-GB"/>
              <a:t>Theoretical Models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Let’s consider see an example for Simple Harmonic Oscillator (SHO)</a:t>
            </a:r>
          </a:p>
        </p:txBody>
      </p:sp>
    </p:spTree>
    <p:extLst>
      <p:ext uri="{BB962C8B-B14F-4D97-AF65-F5344CB8AC3E}">
        <p14:creationId xmlns:p14="http://schemas.microsoft.com/office/powerpoint/2010/main" val="2227312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0AC135-9616-409A-697D-1F0ADC1D2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0B326A-C054-4820-AFCA-FCB009ABC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265DFC7-1B2A-4A32-9C43-C48EA6FF6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53B328C-A402-44DE-AABB-9BFBB6617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DB4DE66-A08F-F26B-84CE-DF05D084F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3530157" cy="104923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/>
              <a:t>Theory: Simple Harmonic Oscillator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3AEC8-5E17-9629-6454-F7F7680589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51581" y="2015732"/>
            <a:ext cx="3526523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Set Up:</a:t>
            </a:r>
          </a:p>
          <a:p>
            <a:r>
              <a:rPr lang="en-US"/>
              <a:t>Consider a point mass attached to a spring</a:t>
            </a:r>
          </a:p>
          <a:p>
            <a:r>
              <a:rPr lang="en-US"/>
              <a:t>Mass, m (kg)</a:t>
            </a:r>
          </a:p>
          <a:p>
            <a:r>
              <a:rPr lang="en-US"/>
              <a:t>Spring Constant, k (N/m)</a:t>
            </a:r>
          </a:p>
          <a:p>
            <a:r>
              <a:rPr lang="en-US"/>
              <a:t>Move along the x-axis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CD7E6-4E68-4AA6-864A-6828B6EC1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60131" y="482171"/>
            <a:chExt cx="6091791" cy="5149101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015161F-D342-4A16-AA7A-F3ECC1284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60131" y="482171"/>
              <a:ext cx="6091791" cy="5149101"/>
            </a:xfrm>
            <a:prstGeom prst="rect">
              <a:avLst/>
            </a:prstGeom>
            <a:blipFill dpi="0" rotWithShape="1">
              <a:blip r:embed="rId3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9EC793-B1FE-496C-A671-5F3663264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8956" y="812507"/>
              <a:ext cx="5461780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diagram of a free body diagram&#10;&#10;Description automatically generated">
            <a:extLst>
              <a:ext uri="{FF2B5EF4-FFF2-40B4-BE49-F238E27FC236}">
                <a16:creationId xmlns:a16="http://schemas.microsoft.com/office/drawing/2014/main" id="{AE42277E-C898-E189-D62E-4EB00A56E8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58" r="7192" b="1"/>
          <a:stretch/>
        </p:blipFill>
        <p:spPr>
          <a:xfrm>
            <a:off x="6093926" y="1116345"/>
            <a:ext cx="4821551" cy="38661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E20410-1073-65A4-137B-5724EEE6A5C0}"/>
              </a:ext>
            </a:extLst>
          </p:cNvPr>
          <p:cNvSpPr txBox="1"/>
          <p:nvPr/>
        </p:nvSpPr>
        <p:spPr>
          <a:xfrm>
            <a:off x="5143501" y="5775157"/>
            <a:ext cx="8371972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900">
                <a:ea typeface="+mn-lt"/>
                <a:cs typeface="+mn-lt"/>
                <a:hlinkClick r:id="rId5"/>
              </a:rPr>
              <a:t>https://courses.lumenlearning.com/atd-austincc-physics1/chapter/16-3-simple-harmonic-motion-a-special-periodic-motion/</a:t>
            </a:r>
            <a:endParaRPr lang="en-US" sz="900">
              <a:ea typeface="+mn-lt"/>
              <a:cs typeface="+mn-lt"/>
            </a:endParaRP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963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1414F-99B4-FF8C-A5BA-59FD1CE13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9227-507A-8A62-D85B-380840D7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Theory: Simple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BD1643-77C5-517C-D060-ACBE9012129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GB"/>
                  <a:t>Lagrangian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0"/>
              </a:p>
              <a:p>
                <a:r>
                  <a:rPr lang="en-GB"/>
                  <a:t>Euler-Lagrange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GB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B1BD1643-77C5-517C-D060-ACBE901212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person in a blue and black striped shirt&#10;&#10;Description automatically generated">
            <a:extLst>
              <a:ext uri="{FF2B5EF4-FFF2-40B4-BE49-F238E27FC236}">
                <a16:creationId xmlns:a16="http://schemas.microsoft.com/office/drawing/2014/main" id="{B0EFD5D6-92AE-51D6-BD7F-C347063D0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5653" y="3613565"/>
            <a:ext cx="1815671" cy="2342920"/>
          </a:xfrm>
          <a:prstGeom prst="rect">
            <a:avLst/>
          </a:prstGeom>
        </p:spPr>
      </p:pic>
      <p:pic>
        <p:nvPicPr>
          <p:cNvPr id="4" name="Picture 3" descr="A person with white hair&#10;&#10;Description automatically generated">
            <a:extLst>
              <a:ext uri="{FF2B5EF4-FFF2-40B4-BE49-F238E27FC236}">
                <a16:creationId xmlns:a16="http://schemas.microsoft.com/office/drawing/2014/main" id="{2FF3B095-EA16-6591-31D2-4F345EF23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3665" y="3609000"/>
            <a:ext cx="2095500" cy="2343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B5EF94-80FA-0C96-E9B6-4E24B90B2052}"/>
              </a:ext>
            </a:extLst>
          </p:cNvPr>
          <p:cNvSpPr txBox="1"/>
          <p:nvPr/>
        </p:nvSpPr>
        <p:spPr>
          <a:xfrm>
            <a:off x="8081210" y="5975684"/>
            <a:ext cx="1594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Lagrange</a:t>
            </a:r>
          </a:p>
          <a:p>
            <a:pPr algn="ctr"/>
            <a:r>
              <a:rPr lang="en-US"/>
              <a:t>(1736-1813)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2DDD4-28DB-C74C-9118-1B5AC5FFCA63}"/>
              </a:ext>
            </a:extLst>
          </p:cNvPr>
          <p:cNvSpPr txBox="1"/>
          <p:nvPr/>
        </p:nvSpPr>
        <p:spPr>
          <a:xfrm>
            <a:off x="10186736" y="5975684"/>
            <a:ext cx="159418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Euler</a:t>
            </a:r>
          </a:p>
          <a:p>
            <a:pPr algn="ctr"/>
            <a:r>
              <a:rPr lang="en-US"/>
              <a:t>(1703-1783)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0F42C1-09CA-AF1E-CF56-76148F0F37F4}"/>
              </a:ext>
            </a:extLst>
          </p:cNvPr>
          <p:cNvSpPr txBox="1"/>
          <p:nvPr/>
        </p:nvSpPr>
        <p:spPr>
          <a:xfrm>
            <a:off x="7960895" y="1854868"/>
            <a:ext cx="3138236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mic Sans MS"/>
              </a:rPr>
              <a:t>Fun Fact:</a:t>
            </a:r>
          </a:p>
          <a:p>
            <a:r>
              <a:rPr lang="en-US">
                <a:latin typeface="Comic Sans MS"/>
              </a:rPr>
              <a:t>Lagrange was only 19 when he collaborated with Euler for this equation!</a:t>
            </a:r>
          </a:p>
        </p:txBody>
      </p:sp>
    </p:spTree>
    <p:extLst>
      <p:ext uri="{BB962C8B-B14F-4D97-AF65-F5344CB8AC3E}">
        <p14:creationId xmlns:p14="http://schemas.microsoft.com/office/powerpoint/2010/main" val="784951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1B3D5A-4AAA-14D2-501E-36A9F17F7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B323F-B32C-7834-BF74-E59024297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Theory: Simple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5E889F8-C93A-D3A7-6B13-4C486114FAF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/>
                  <a:t>Then we obtain the following expression: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/>
              </a:p>
              <a:p>
                <a:r>
                  <a:rPr lang="en-GB"/>
                  <a:t>Since the natural frequency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rad>
                    <m:r>
                      <a:rPr lang="en-GB" b="0" i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Hence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GB" b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endParaRPr lang="en-GB"/>
              </a:p>
              <a:p>
                <a:pPr marL="0" indent="0">
                  <a:buNone/>
                </a:pPr>
                <a:endParaRPr lang="en-GB"/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45E889F8-C93A-D3A7-6B13-4C486114FA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1163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5BDEA-CCB9-DAFD-13B0-C53EF3C6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5871A-D649-A8F2-32D0-6437C210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Theory: Simple Harmonic Oscillator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27F8620-C206-3DD5-B3F2-55ED7915A6F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GB"/>
                  <a:t>Solve the homogenous ODE</a:t>
                </a:r>
              </a:p>
              <a:p>
                <a:pPr marL="0" indent="0">
                  <a:buNone/>
                </a:pPr>
                <a:r>
                  <a:rPr lang="en-GB"/>
                  <a:t>We use the Ansatz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GB" dirty="0"/>
                      <m:t>x</m:t>
                    </m:r>
                    <m:r>
                      <m:rPr>
                        <m:nor/>
                      </m:rPr>
                      <a:rPr lang="en-GB" dirty="0"/>
                      <m:t> = </m:t>
                    </m:r>
                    <m:sSup>
                      <m:sSup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𝑟𝑡</m:t>
                        </m:r>
                      </m:sup>
                    </m:sSup>
                  </m:oMath>
                </a14:m>
                <a:r>
                  <a:rPr lang="en-GB"/>
                  <a:t> where x,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∈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endParaRPr lang="en-GB" b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GB"/>
                  <a:t>Recall the ODE: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r>
                  <a:rPr lang="en-GB"/>
                  <a:t>By substituting in our ansatz: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/>
              </a:p>
              <a:p>
                <a:pPr marL="0" indent="0">
                  <a:buNone/>
                </a:pPr>
                <a:r>
                  <a:rPr lang="en-GB"/>
                  <a:t>Solving the characteristic polynomial as above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27F8620-C206-3DD5-B3F2-55ED7915A6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67103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1646</Words>
  <Application>Microsoft Office PowerPoint</Application>
  <PresentationFormat>Widescreen</PresentationFormat>
  <Paragraphs>432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Gallery</vt:lpstr>
      <vt:lpstr>PH1140 Oscillation Project</vt:lpstr>
      <vt:lpstr>Table Of Content</vt:lpstr>
      <vt:lpstr>Objectives</vt:lpstr>
      <vt:lpstr>Division of Labour</vt:lpstr>
      <vt:lpstr>Theory</vt:lpstr>
      <vt:lpstr>Theory: Simple Harmonic Oscillator</vt:lpstr>
      <vt:lpstr>Theory: Simple Harmonic Oscillator</vt:lpstr>
      <vt:lpstr>Theory: Simple Harmonic Oscillator</vt:lpstr>
      <vt:lpstr>Theory: Simple Harmonic Oscillator</vt:lpstr>
      <vt:lpstr>Theory: Simple Harmonic Oscillator</vt:lpstr>
      <vt:lpstr>The Set-up</vt:lpstr>
      <vt:lpstr>Experimental Procedure</vt:lpstr>
      <vt:lpstr>Simple Harmonic Oscillator</vt:lpstr>
      <vt:lpstr>Damped Harmonic Oscillator</vt:lpstr>
      <vt:lpstr>Damped Driven Harmonic Oscillator</vt:lpstr>
      <vt:lpstr>Amplitude-Angular Frequency</vt:lpstr>
      <vt:lpstr>Conclusion</vt:lpstr>
      <vt:lpstr>Aside Generalisation to Fractional Order Oscillators</vt:lpstr>
      <vt:lpstr>Aside: Generalisation to Fractional Order Oscillators</vt:lpstr>
      <vt:lpstr>Aside: Generalisation to Fractional Order Oscillators</vt:lpstr>
      <vt:lpstr>Aside: Generalisation to Fractional Order Oscillators</vt:lpstr>
      <vt:lpstr>Aside: Generalisation to Fractional Order Oscillators</vt:lpstr>
      <vt:lpstr>Aside: Generalisation to Fractional Order Oscillators</vt:lpstr>
      <vt:lpstr>Appendix</vt:lpstr>
      <vt:lpstr>Appendix A: Raw Data for SHO</vt:lpstr>
      <vt:lpstr>Appendix B: Raw Data for dho</vt:lpstr>
      <vt:lpstr>Appendix C: Raw Data for dDho</vt:lpstr>
      <vt:lpstr>Appendix D: Raw Data for x-Omega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PH1140 Oscillation Project</dc:title>
  <dc:creator>Ka Hoi Conrad Ho</dc:creator>
  <cp:lastModifiedBy>Ho, Ka (2024)</cp:lastModifiedBy>
  <cp:revision>11</cp:revision>
  <dcterms:created xsi:type="dcterms:W3CDTF">2024-12-03T06:00:59Z</dcterms:created>
  <dcterms:modified xsi:type="dcterms:W3CDTF">2024-12-05T20:21:49Z</dcterms:modified>
</cp:coreProperties>
</file>